
<file path=[Content_Types].xml><?xml version="1.0" encoding="utf-8"?>
<Types xmlns="http://schemas.openxmlformats.org/package/2006/content-types">
  <Default Extension="jpeg" ContentType="image/jpeg"/>
  <Default Extension="jpg" ContentType="image/jpeg"/>
  <Default Extension="m4v" ContentType="video/mp4"/>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5" r:id="rId3"/>
    <p:sldId id="284" r:id="rId4"/>
    <p:sldId id="261" r:id="rId5"/>
    <p:sldId id="273" r:id="rId6"/>
    <p:sldId id="285" r:id="rId7"/>
    <p:sldId id="274" r:id="rId8"/>
    <p:sldId id="287" r:id="rId9"/>
    <p:sldId id="292" r:id="rId10"/>
    <p:sldId id="293" r:id="rId11"/>
    <p:sldId id="296" r:id="rId12"/>
    <p:sldId id="278" r:id="rId13"/>
    <p:sldId id="264" r:id="rId14"/>
    <p:sldId id="265" r:id="rId15"/>
    <p:sldId id="267" r:id="rId16"/>
    <p:sldId id="294" r:id="rId17"/>
    <p:sldId id="295" r:id="rId18"/>
    <p:sldId id="280" r:id="rId19"/>
    <p:sldId id="289" r:id="rId20"/>
    <p:sldId id="258" r:id="rId21"/>
    <p:sldId id="276" r:id="rId22"/>
    <p:sldId id="279" r:id="rId23"/>
    <p:sldId id="288" r:id="rId24"/>
    <p:sldId id="282" r:id="rId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69038"/>
  </p:normalViewPr>
  <p:slideViewPr>
    <p:cSldViewPr snapToGrid="0" snapToObjects="1">
      <p:cViewPr varScale="1">
        <p:scale>
          <a:sx n="41" d="100"/>
          <a:sy n="41" d="100"/>
        </p:scale>
        <p:origin x="1003"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61606-98EF-6C4E-91D2-2435957F6057}" type="datetimeFigureOut">
              <a:rPr lang="es-ES" smtClean="0"/>
              <a:t>24/03/2019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E3542-1B75-C543-A06F-4F8C258E030A}" type="slidenum">
              <a:rPr lang="es-ES" smtClean="0"/>
              <a:t>‹Nº›</a:t>
            </a:fld>
            <a:endParaRPr lang="es-ES"/>
          </a:p>
        </p:txBody>
      </p:sp>
    </p:spTree>
    <p:extLst>
      <p:ext uri="{BB962C8B-B14F-4D97-AF65-F5344CB8AC3E}">
        <p14:creationId xmlns:p14="http://schemas.microsoft.com/office/powerpoint/2010/main" val="1243077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obbot.com/futuro/es-la-tecnologia-la-huida-hacia-delante-de-la-humanidad/"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www.xataka.com/servicios/necesito-un-internet-que-no-me-haga-sentir-que-me-pierdo-algo-importante-si-estoy-cinco-minutos-sin-mirarlo" TargetMode="External"/><Relationship Id="rId5" Type="http://schemas.openxmlformats.org/officeDocument/2006/relationships/hyperlink" Target="http://www.xataka.com/moviles/como-dejar-de-mirar-tanto-tiempo-la-pantalla-del-smartphone" TargetMode="External"/><Relationship Id="rId4" Type="http://schemas.openxmlformats.org/officeDocument/2006/relationships/hyperlink" Target="https://www.nobbot.com/redes/neoludita-mis-actos-me-conocerei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a:t>
            </a:fld>
            <a:endParaRPr lang="es-ES"/>
          </a:p>
        </p:txBody>
      </p:sp>
    </p:spTree>
    <p:extLst>
      <p:ext uri="{BB962C8B-B14F-4D97-AF65-F5344CB8AC3E}">
        <p14:creationId xmlns:p14="http://schemas.microsoft.com/office/powerpoint/2010/main" val="513598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varias tiendas de </a:t>
            </a:r>
            <a:r>
              <a:rPr lang="es-ES" dirty="0" err="1"/>
              <a:t>adidas</a:t>
            </a:r>
            <a:r>
              <a:rPr lang="es-ES" dirty="0"/>
              <a:t> o incluso varias tiendas de deporte </a:t>
            </a:r>
            <a:r>
              <a:rPr lang="es-ES" dirty="0" err="1"/>
              <a:t>distirbuidas</a:t>
            </a:r>
            <a:r>
              <a:rPr lang="es-ES" dirty="0"/>
              <a:t> por la ciudad tendrán nuestro sistema,</a:t>
            </a:r>
          </a:p>
          <a:p>
            <a:endParaRPr lang="es-ES" dirty="0"/>
          </a:p>
          <a:p>
            <a:r>
              <a:rPr lang="es-ES" dirty="0"/>
              <a:t>Valor de los datos</a:t>
            </a:r>
          </a:p>
          <a:p>
            <a:r>
              <a:rPr lang="es-ES" dirty="0"/>
              <a:t>Cuanto antes sepa en qué se interesa la gente puedo reaccionar antes, enviar antes los productos.</a:t>
            </a:r>
          </a:p>
          <a:p>
            <a:endParaRPr lang="es-ES" dirty="0"/>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12</a:t>
            </a:fld>
            <a:endParaRPr lang="es-ES"/>
          </a:p>
        </p:txBody>
      </p:sp>
    </p:spTree>
    <p:extLst>
      <p:ext uri="{BB962C8B-B14F-4D97-AF65-F5344CB8AC3E}">
        <p14:creationId xmlns:p14="http://schemas.microsoft.com/office/powerpoint/2010/main" val="3144098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Opencv</a:t>
            </a:r>
            <a:r>
              <a:rPr lang="es-ES" dirty="0"/>
              <a:t> reconocimiento imagen</a:t>
            </a:r>
          </a:p>
          <a:p>
            <a:r>
              <a:rPr lang="es-ES" dirty="0"/>
              <a:t>Conectado con </a:t>
            </a:r>
            <a:r>
              <a:rPr lang="es-ES" dirty="0" err="1"/>
              <a:t>backend</a:t>
            </a:r>
            <a:r>
              <a:rPr lang="es-ES" dirty="0"/>
              <a:t> en </a:t>
            </a:r>
            <a:r>
              <a:rPr lang="es-ES" dirty="0" err="1"/>
              <a:t>node</a:t>
            </a:r>
            <a:r>
              <a:rPr lang="es-ES" dirty="0"/>
              <a:t> </a:t>
            </a:r>
            <a:r>
              <a:rPr lang="es-ES" dirty="0" err="1"/>
              <a:t>js</a:t>
            </a:r>
            <a:r>
              <a:rPr lang="es-ES" dirty="0"/>
              <a:t> con </a:t>
            </a:r>
            <a:r>
              <a:rPr lang="es-ES" dirty="0" err="1"/>
              <a:t>typscript</a:t>
            </a:r>
            <a:endParaRPr lang="es-ES" dirty="0"/>
          </a:p>
          <a:p>
            <a:r>
              <a:rPr lang="es-ES" dirty="0" err="1"/>
              <a:t>iOT</a:t>
            </a:r>
            <a:r>
              <a:rPr lang="es-ES" dirty="0"/>
              <a:t>: </a:t>
            </a:r>
            <a:r>
              <a:rPr lang="es-ES" dirty="0" err="1"/>
              <a:t>arduino</a:t>
            </a:r>
            <a:r>
              <a:rPr lang="es-ES" dirty="0"/>
              <a:t>, conectado con la aplicación </a:t>
            </a:r>
            <a:r>
              <a:rPr lang="es-ES" dirty="0" err="1"/>
              <a:t>node</a:t>
            </a:r>
            <a:r>
              <a:rPr lang="es-ES" dirty="0"/>
              <a:t> por el puerto serie</a:t>
            </a:r>
          </a:p>
          <a:p>
            <a:r>
              <a:rPr lang="es-ES" dirty="0"/>
              <a:t>Diseño e impresión 3D</a:t>
            </a:r>
          </a:p>
          <a:p>
            <a:r>
              <a:rPr lang="es-ES" dirty="0"/>
              <a:t>WEB: </a:t>
            </a:r>
            <a:r>
              <a:rPr lang="es-ES" dirty="0" err="1"/>
              <a:t>Html</a:t>
            </a:r>
            <a:r>
              <a:rPr lang="es-ES" dirty="0"/>
              <a:t>, </a:t>
            </a:r>
            <a:r>
              <a:rPr lang="es-ES" dirty="0" err="1"/>
              <a:t>css</a:t>
            </a:r>
            <a:r>
              <a:rPr lang="es-ES" dirty="0"/>
              <a:t> y </a:t>
            </a:r>
            <a:r>
              <a:rPr lang="es-ES" dirty="0" err="1"/>
              <a:t>javascript</a:t>
            </a:r>
            <a:endParaRPr lang="es-ES" dirty="0"/>
          </a:p>
          <a:p>
            <a:r>
              <a:rPr lang="es-ES" dirty="0" err="1"/>
              <a:t>powerpoint</a:t>
            </a:r>
            <a:r>
              <a:rPr lang="es-ES" dirty="0"/>
              <a:t> </a:t>
            </a: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14</a:t>
            </a:fld>
            <a:endParaRPr lang="es-ES"/>
          </a:p>
        </p:txBody>
      </p:sp>
    </p:spTree>
    <p:extLst>
      <p:ext uri="{BB962C8B-B14F-4D97-AF65-F5344CB8AC3E}">
        <p14:creationId xmlns:p14="http://schemas.microsoft.com/office/powerpoint/2010/main" val="3522619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Opensource</a:t>
            </a:r>
            <a:endParaRPr lang="es-ES" dirty="0"/>
          </a:p>
          <a:p>
            <a:r>
              <a:rPr lang="es-ES" dirty="0" err="1"/>
              <a:t>Collaboración</a:t>
            </a:r>
            <a:r>
              <a:rPr lang="es-ES" dirty="0"/>
              <a:t> entre todos nosotros</a:t>
            </a:r>
          </a:p>
          <a:p>
            <a:r>
              <a:rPr lang="es-ES" dirty="0"/>
              <a:t>Un proyecto real, tecnología </a:t>
            </a:r>
            <a:r>
              <a:rPr lang="es-ES" b="1" dirty="0"/>
              <a:t>innovadora</a:t>
            </a:r>
            <a:r>
              <a:rPr lang="es-ES" dirty="0"/>
              <a:t> podrían ser los líderes en darle utilidad, no solo para hacer negocio si no también para seguir fomentando los valores de hacer deporte y así mejorar la salud y calidad de vida de las personas.</a:t>
            </a:r>
          </a:p>
          <a:p>
            <a:endParaRPr lang="es-ES" dirty="0"/>
          </a:p>
          <a:p>
            <a:endParaRPr lang="es-ES" dirty="0"/>
          </a:p>
          <a:p>
            <a:r>
              <a:rPr lang="es-ES" dirty="0" err="1"/>
              <a:t>Name</a:t>
            </a:r>
            <a:r>
              <a:rPr lang="es-ES" dirty="0"/>
              <a:t> </a:t>
            </a:r>
            <a:r>
              <a:rPr lang="es-ES" dirty="0" err="1"/>
              <a:t>all</a:t>
            </a:r>
            <a:r>
              <a:rPr lang="es-ES" dirty="0"/>
              <a:t> </a:t>
            </a:r>
            <a:r>
              <a:rPr lang="es-ES" dirty="0" err="1"/>
              <a:t>the</a:t>
            </a:r>
            <a:r>
              <a:rPr lang="es-ES" dirty="0"/>
              <a:t> </a:t>
            </a:r>
            <a:r>
              <a:rPr lang="es-ES" dirty="0" err="1"/>
              <a:t>things</a:t>
            </a:r>
            <a:r>
              <a:rPr lang="es-ES" dirty="0"/>
              <a:t> </a:t>
            </a:r>
            <a:r>
              <a:rPr lang="es-ES" dirty="0" err="1"/>
              <a:t>they</a:t>
            </a:r>
            <a:r>
              <a:rPr lang="es-ES" dirty="0"/>
              <a:t> </a:t>
            </a:r>
            <a:r>
              <a:rPr lang="es-ES" dirty="0" err="1"/>
              <a:t>valorate</a:t>
            </a:r>
            <a:endParaRPr lang="es-ES" dirty="0"/>
          </a:p>
          <a:p>
            <a:r>
              <a:rPr lang="es-ES" dirty="0" err="1"/>
              <a:t>Innovate</a:t>
            </a:r>
            <a:r>
              <a:rPr lang="es-ES" dirty="0"/>
              <a:t>. Real </a:t>
            </a:r>
            <a:r>
              <a:rPr lang="es-ES" dirty="0" err="1"/>
              <a:t>business</a:t>
            </a:r>
            <a:r>
              <a:rPr lang="es-ES" dirty="0"/>
              <a:t> </a:t>
            </a:r>
            <a:r>
              <a:rPr lang="es-ES" dirty="0" err="1"/>
              <a:t>aplication</a:t>
            </a:r>
            <a:r>
              <a:rPr lang="es-ES" dirty="0"/>
              <a:t>, </a:t>
            </a:r>
            <a:r>
              <a:rPr lang="es-ES" dirty="0" err="1"/>
              <a:t>etdc</a:t>
            </a:r>
            <a:r>
              <a:rPr lang="es-ES" dirty="0"/>
              <a:t>.</a:t>
            </a: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15</a:t>
            </a:fld>
            <a:endParaRPr lang="es-ES"/>
          </a:p>
        </p:txBody>
      </p:sp>
    </p:spTree>
    <p:extLst>
      <p:ext uri="{BB962C8B-B14F-4D97-AF65-F5344CB8AC3E}">
        <p14:creationId xmlns:p14="http://schemas.microsoft.com/office/powerpoint/2010/main" val="316461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1" dirty="0">
                <a:latin typeface="adineue PRO TT" panose="020B0503020201060004" pitchFamily="34" charset="77"/>
              </a:rPr>
              <a:t>THE STORY</a:t>
            </a:r>
          </a:p>
          <a:p>
            <a:r>
              <a:rPr lang="de-DE" sz="1200" b="1" dirty="0">
                <a:latin typeface="adineue PRO TT" panose="020B0503020201060004" pitchFamily="34" charset="77"/>
              </a:rPr>
              <a:t>FOCUS</a:t>
            </a:r>
          </a:p>
          <a:p>
            <a:r>
              <a:rPr lang="de-DE" sz="1200" b="1" dirty="0">
                <a:latin typeface="adineue PRO TT" panose="020B0503020201060004" pitchFamily="34" charset="77"/>
              </a:rPr>
              <a:t>VALUE</a:t>
            </a:r>
          </a:p>
          <a:p>
            <a:r>
              <a:rPr lang="de-DE" sz="1200" b="1" dirty="0">
                <a:latin typeface="adineue PRO TT" panose="020B0503020201060004" pitchFamily="34" charset="77"/>
              </a:rPr>
              <a:t>DEMO</a:t>
            </a:r>
          </a:p>
          <a:p>
            <a:r>
              <a:rPr lang="de-DE" sz="1200" b="1" dirty="0">
                <a:latin typeface="adineue PRO TT" panose="020B0503020201060004" pitchFamily="34" charset="77"/>
              </a:rPr>
              <a:t>Q&amp;A</a:t>
            </a:r>
          </a:p>
          <a:p>
            <a:endParaRPr lang="de-DE" sz="1200" b="1" dirty="0">
              <a:latin typeface="adineue PRO TT" panose="020B0503020201060004" pitchFamily="34" charset="77"/>
            </a:endParaRPr>
          </a:p>
          <a:p>
            <a:pPr marL="345597" indent="-345597">
              <a:lnSpc>
                <a:spcPct val="150000"/>
              </a:lnSpc>
              <a:buFont typeface="+mj-lt"/>
              <a:buAutoNum type="arabicPeriod"/>
            </a:pPr>
            <a:r>
              <a:rPr lang="en-US" sz="1200" b="1" dirty="0">
                <a:latin typeface="AdihausDIN" charset="0"/>
                <a:ea typeface="AdihausDIN" charset="0"/>
                <a:cs typeface="AdihausDIN" charset="0"/>
              </a:rPr>
              <a:t>Introduction </a:t>
            </a:r>
            <a:r>
              <a:rPr lang="mr-IN" sz="1200" b="1" dirty="0">
                <a:latin typeface="AdihausDIN" charset="0"/>
                <a:ea typeface="AdihausDIN" charset="0"/>
                <a:cs typeface="AdihausDIN" charset="0"/>
              </a:rPr>
              <a:t>–</a:t>
            </a:r>
            <a:r>
              <a:rPr lang="en-US" sz="1200" b="1" dirty="0">
                <a:latin typeface="AdihausDIN" charset="0"/>
                <a:ea typeface="AdihausDIN" charset="0"/>
                <a:cs typeface="AdihausDIN" charset="0"/>
              </a:rPr>
              <a:t> What is the setting</a:t>
            </a:r>
          </a:p>
          <a:p>
            <a:pPr marL="345597" indent="-345597">
              <a:lnSpc>
                <a:spcPct val="150000"/>
              </a:lnSpc>
              <a:buFont typeface="+mj-lt"/>
              <a:buAutoNum type="arabicPeriod"/>
            </a:pPr>
            <a:r>
              <a:rPr lang="en-US" sz="1200" b="1" dirty="0">
                <a:latin typeface="AdihausDIN" charset="0"/>
                <a:ea typeface="AdihausDIN" charset="0"/>
                <a:cs typeface="AdihausDIN" charset="0"/>
              </a:rPr>
              <a:t>Rising Action </a:t>
            </a:r>
            <a:r>
              <a:rPr lang="mr-IN" sz="1200" b="1" dirty="0">
                <a:latin typeface="AdihausDIN" charset="0"/>
                <a:ea typeface="AdihausDIN" charset="0"/>
                <a:cs typeface="AdihausDIN" charset="0"/>
              </a:rPr>
              <a:t>–</a:t>
            </a:r>
            <a:r>
              <a:rPr lang="en-US" sz="1200" b="1" dirty="0">
                <a:latin typeface="AdihausDIN" charset="0"/>
                <a:ea typeface="AdihausDIN" charset="0"/>
                <a:cs typeface="AdihausDIN" charset="0"/>
              </a:rPr>
              <a:t> What is happening</a:t>
            </a:r>
          </a:p>
          <a:p>
            <a:pPr marL="345597" indent="-345597">
              <a:lnSpc>
                <a:spcPct val="150000"/>
              </a:lnSpc>
              <a:buFont typeface="+mj-lt"/>
              <a:buAutoNum type="arabicPeriod"/>
            </a:pPr>
            <a:r>
              <a:rPr lang="en-US" sz="1200" b="1" dirty="0">
                <a:latin typeface="AdihausDIN" charset="0"/>
                <a:ea typeface="AdihausDIN" charset="0"/>
                <a:cs typeface="AdihausDIN" charset="0"/>
              </a:rPr>
              <a:t>Turning point </a:t>
            </a:r>
            <a:r>
              <a:rPr lang="mr-IN" sz="1200" b="1" dirty="0">
                <a:latin typeface="AdihausDIN" charset="0"/>
                <a:ea typeface="AdihausDIN" charset="0"/>
                <a:cs typeface="AdihausDIN" charset="0"/>
              </a:rPr>
              <a:t>–</a:t>
            </a:r>
            <a:r>
              <a:rPr lang="en-US" sz="1200" b="1" dirty="0">
                <a:latin typeface="AdihausDIN" charset="0"/>
                <a:ea typeface="AdihausDIN" charset="0"/>
                <a:cs typeface="AdihausDIN" charset="0"/>
              </a:rPr>
              <a:t> Where does it become actionable</a:t>
            </a:r>
          </a:p>
          <a:p>
            <a:pPr marL="345597" indent="-345597">
              <a:lnSpc>
                <a:spcPct val="150000"/>
              </a:lnSpc>
              <a:buFont typeface="+mj-lt"/>
              <a:buAutoNum type="arabicPeriod"/>
            </a:pPr>
            <a:r>
              <a:rPr lang="en-US" sz="1200" b="1" dirty="0">
                <a:latin typeface="AdihausDIN" charset="0"/>
                <a:ea typeface="AdihausDIN" charset="0"/>
                <a:cs typeface="AdihausDIN" charset="0"/>
              </a:rPr>
              <a:t>Falling Action </a:t>
            </a:r>
            <a:r>
              <a:rPr lang="mr-IN" sz="1200" b="1" dirty="0">
                <a:latin typeface="AdihausDIN" charset="0"/>
                <a:ea typeface="AdihausDIN" charset="0"/>
                <a:cs typeface="AdihausDIN" charset="0"/>
              </a:rPr>
              <a:t>–</a:t>
            </a:r>
            <a:r>
              <a:rPr lang="en-US" sz="1200" b="1" dirty="0">
                <a:latin typeface="AdihausDIN" charset="0"/>
                <a:ea typeface="AdihausDIN" charset="0"/>
                <a:cs typeface="AdihausDIN" charset="0"/>
              </a:rPr>
              <a:t> What is the outcome</a:t>
            </a:r>
          </a:p>
          <a:p>
            <a:pPr marL="345597" indent="-345597">
              <a:lnSpc>
                <a:spcPct val="150000"/>
              </a:lnSpc>
              <a:buFont typeface="+mj-lt"/>
              <a:buAutoNum type="arabicPeriod"/>
            </a:pPr>
            <a:r>
              <a:rPr lang="en-US" sz="1200" b="1" dirty="0">
                <a:latin typeface="AdihausDIN" charset="0"/>
                <a:ea typeface="AdihausDIN" charset="0"/>
                <a:cs typeface="AdihausDIN" charset="0"/>
              </a:rPr>
              <a:t>Resolution </a:t>
            </a:r>
            <a:r>
              <a:rPr lang="mr-IN" sz="1200" b="1" dirty="0">
                <a:latin typeface="AdihausDIN" charset="0"/>
                <a:ea typeface="AdihausDIN" charset="0"/>
                <a:cs typeface="AdihausDIN" charset="0"/>
              </a:rPr>
              <a:t>–</a:t>
            </a:r>
            <a:r>
              <a:rPr lang="en-US" sz="1200" b="1" dirty="0">
                <a:latin typeface="AdihausDIN" charset="0"/>
                <a:ea typeface="AdihausDIN" charset="0"/>
                <a:cs typeface="AdihausDIN" charset="0"/>
              </a:rPr>
              <a:t> How it ends</a:t>
            </a:r>
          </a:p>
          <a:p>
            <a:endParaRPr lang="de-DE" sz="1200" b="1" dirty="0">
              <a:latin typeface="adineue PRO TT" panose="020B0503020201060004" pitchFamily="34" charset="77"/>
            </a:endParaRPr>
          </a:p>
          <a:p>
            <a:pPr marL="285750" indent="-285750">
              <a:buFont typeface="Arial" panose="020B0604020202020204" pitchFamily="34" charset="0"/>
              <a:buChar char="•"/>
            </a:pPr>
            <a:r>
              <a:rPr lang="en-US" sz="1200" b="1" dirty="0"/>
              <a:t>BE CONCISE</a:t>
            </a:r>
          </a:p>
          <a:p>
            <a:pPr marL="285750" indent="-285750">
              <a:buFont typeface="Arial" panose="020B0604020202020204" pitchFamily="34" charset="0"/>
              <a:buChar char="•"/>
            </a:pPr>
            <a:r>
              <a:rPr lang="en-US" sz="1200" b="1" dirty="0"/>
              <a:t>WHAT DID YOU DO?</a:t>
            </a:r>
          </a:p>
          <a:p>
            <a:pPr marL="285750" indent="-285750">
              <a:buFont typeface="Arial" panose="020B0604020202020204" pitchFamily="34" charset="0"/>
              <a:buChar char="•"/>
            </a:pPr>
            <a:r>
              <a:rPr lang="en-US" sz="1200" b="1" dirty="0"/>
              <a:t>WHAT IS THE VALUE?</a:t>
            </a:r>
          </a:p>
          <a:p>
            <a:pPr marL="285750" indent="-285750">
              <a:buFont typeface="Arial" panose="020B0604020202020204" pitchFamily="34" charset="0"/>
              <a:buChar char="•"/>
            </a:pPr>
            <a:r>
              <a:rPr lang="en-US" sz="1200" b="1" dirty="0"/>
              <a:t>HOW IS IT DIFFERENT?</a:t>
            </a:r>
          </a:p>
          <a:p>
            <a:endParaRPr lang="de-DE" sz="1200" b="1" dirty="0">
              <a:latin typeface="adineue PRO TT" panose="020B0503020201060004" pitchFamily="34" charset="77"/>
            </a:endParaRPr>
          </a:p>
          <a:p>
            <a:endParaRPr lang="de-DE" sz="1200" b="1" dirty="0">
              <a:latin typeface="adineue PRO TT" panose="020B0503020201060004" pitchFamily="34" charset="77"/>
            </a:endParaRPr>
          </a:p>
          <a:p>
            <a:pPr marL="285750" indent="-285750">
              <a:buFont typeface="Arial" panose="020B0604020202020204" pitchFamily="34" charset="0"/>
              <a:buChar char="•"/>
            </a:pPr>
            <a:r>
              <a:rPr lang="en-US" sz="1200" b="1" dirty="0"/>
              <a:t>WHY DOES IT MATTER?</a:t>
            </a:r>
          </a:p>
          <a:p>
            <a:pPr marL="285750" indent="-285750">
              <a:buFont typeface="Arial" panose="020B0604020202020204" pitchFamily="34" charset="0"/>
              <a:buChar char="•"/>
            </a:pPr>
            <a:r>
              <a:rPr lang="en-US" sz="1200" b="1" dirty="0"/>
              <a:t>WHO DOES IT IMPACT?</a:t>
            </a:r>
          </a:p>
          <a:p>
            <a:pPr marL="285750" indent="-285750">
              <a:buFont typeface="Arial" panose="020B0604020202020204" pitchFamily="34" charset="0"/>
              <a:buChar char="•"/>
            </a:pPr>
            <a:r>
              <a:rPr lang="en-US" sz="1200" b="1" dirty="0"/>
              <a:t>WHERE IS THE BUSINESS OPORTUNITY?</a:t>
            </a:r>
            <a:endParaRPr lang="en-US" dirty="0"/>
          </a:p>
          <a:p>
            <a:endParaRPr lang="de-DE" sz="1200" b="1" dirty="0">
              <a:latin typeface="adineue PRO TT" panose="020B0503020201060004" pitchFamily="34" charset="77"/>
            </a:endParaRP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18</a:t>
            </a:fld>
            <a:endParaRPr lang="es-ES"/>
          </a:p>
        </p:txBody>
      </p:sp>
    </p:spTree>
    <p:extLst>
      <p:ext uri="{BB962C8B-B14F-4D97-AF65-F5344CB8AC3E}">
        <p14:creationId xmlns:p14="http://schemas.microsoft.com/office/powerpoint/2010/main" val="857552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19</a:t>
            </a:fld>
            <a:endParaRPr lang="es-ES"/>
          </a:p>
        </p:txBody>
      </p:sp>
    </p:spTree>
    <p:extLst>
      <p:ext uri="{BB962C8B-B14F-4D97-AF65-F5344CB8AC3E}">
        <p14:creationId xmlns:p14="http://schemas.microsoft.com/office/powerpoint/2010/main" val="1544079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Que todos los asociaciones o tiendas de deporte podrían comprar el dispositivo de Adidas que compartan los valore </a:t>
            </a:r>
            <a:r>
              <a:rPr lang="es-ES" dirty="0" err="1"/>
              <a:t>sde</a:t>
            </a:r>
            <a:r>
              <a:rPr lang="es-ES" dirty="0"/>
              <a:t> Adidas y puedan fomentar el deporte.</a:t>
            </a:r>
          </a:p>
          <a:p>
            <a:r>
              <a:rPr lang="es-ES" dirty="0"/>
              <a:t>Captar la atención y mostrar eventos o productos relacionados.</a:t>
            </a:r>
          </a:p>
        </p:txBody>
      </p:sp>
      <p:sp>
        <p:nvSpPr>
          <p:cNvPr id="4" name="Marcador de número de diapositiva 3"/>
          <p:cNvSpPr>
            <a:spLocks noGrp="1"/>
          </p:cNvSpPr>
          <p:nvPr>
            <p:ph type="sldNum" sz="quarter" idx="10"/>
          </p:nvPr>
        </p:nvSpPr>
        <p:spPr/>
        <p:txBody>
          <a:bodyPr/>
          <a:lstStyle/>
          <a:p>
            <a:fld id="{71CE3542-1B75-C543-A06F-4F8C258E030A}" type="slidenum">
              <a:rPr lang="es-ES" smtClean="0"/>
              <a:t>20</a:t>
            </a:fld>
            <a:endParaRPr lang="es-ES"/>
          </a:p>
        </p:txBody>
      </p:sp>
    </p:spTree>
    <p:extLst>
      <p:ext uri="{BB962C8B-B14F-4D97-AF65-F5344CB8AC3E}">
        <p14:creationId xmlns:p14="http://schemas.microsoft.com/office/powerpoint/2010/main" val="39473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22</a:t>
            </a:fld>
            <a:endParaRPr lang="es-ES"/>
          </a:p>
        </p:txBody>
      </p:sp>
    </p:spTree>
    <p:extLst>
      <p:ext uri="{BB962C8B-B14F-4D97-AF65-F5344CB8AC3E}">
        <p14:creationId xmlns:p14="http://schemas.microsoft.com/office/powerpoint/2010/main" val="1056581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no hay tiempo quitarlo y ponerlo en el apartado de preguntas.</a:t>
            </a:r>
          </a:p>
        </p:txBody>
      </p:sp>
      <p:sp>
        <p:nvSpPr>
          <p:cNvPr id="4" name="Marcador de número de diapositiva 3"/>
          <p:cNvSpPr>
            <a:spLocks noGrp="1"/>
          </p:cNvSpPr>
          <p:nvPr>
            <p:ph type="sldNum" sz="quarter" idx="10"/>
          </p:nvPr>
        </p:nvSpPr>
        <p:spPr/>
        <p:txBody>
          <a:bodyPr/>
          <a:lstStyle/>
          <a:p>
            <a:fld id="{71CE3542-1B75-C543-A06F-4F8C258E030A}" type="slidenum">
              <a:rPr lang="es-ES" smtClean="0"/>
              <a:t>23</a:t>
            </a:fld>
            <a:endParaRPr lang="es-ES"/>
          </a:p>
        </p:txBody>
      </p:sp>
    </p:spTree>
    <p:extLst>
      <p:ext uri="{BB962C8B-B14F-4D97-AF65-F5344CB8AC3E}">
        <p14:creationId xmlns:p14="http://schemas.microsoft.com/office/powerpoint/2010/main" val="208331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Control basado en evento</a:t>
            </a:r>
          </a:p>
          <a:p>
            <a:r>
              <a:rPr lang="es-ES" dirty="0" err="1"/>
              <a:t>Kafak</a:t>
            </a:r>
            <a:endParaRPr lang="es-ES" dirty="0"/>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24</a:t>
            </a:fld>
            <a:endParaRPr lang="es-ES"/>
          </a:p>
        </p:txBody>
      </p:sp>
    </p:spTree>
    <p:extLst>
      <p:ext uri="{BB962C8B-B14F-4D97-AF65-F5344CB8AC3E}">
        <p14:creationId xmlns:p14="http://schemas.microsoft.com/office/powerpoint/2010/main" val="60083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Names</a:t>
            </a:r>
            <a:endParaRPr lang="es-ES" dirty="0"/>
          </a:p>
          <a:p>
            <a:r>
              <a:rPr lang="es-ES" dirty="0" err="1"/>
              <a:t>Degree</a:t>
            </a:r>
            <a:r>
              <a:rPr lang="es-ES" dirty="0"/>
              <a:t> Jobs</a:t>
            </a: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2</a:t>
            </a:fld>
            <a:endParaRPr lang="es-ES"/>
          </a:p>
        </p:txBody>
      </p:sp>
    </p:spTree>
    <p:extLst>
      <p:ext uri="{BB962C8B-B14F-4D97-AF65-F5344CB8AC3E}">
        <p14:creationId xmlns:p14="http://schemas.microsoft.com/office/powerpoint/2010/main" val="276961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presentarnos nuestro proyecto, me </a:t>
            </a:r>
            <a:r>
              <a:rPr lang="es-ES" dirty="0" err="1"/>
              <a:t>guestaría</a:t>
            </a:r>
            <a:r>
              <a:rPr lang="es-ES" dirty="0"/>
              <a:t> nombraros dos estadísticas.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 </a:t>
            </a:r>
            <a:r>
              <a:rPr lang="es-ES" sz="1200" b="1" i="0" kern="1200" dirty="0">
                <a:solidFill>
                  <a:schemeClr val="tx1"/>
                </a:solidFill>
                <a:effectLst/>
                <a:latin typeface="+mn-lt"/>
                <a:ea typeface="+mn-ea"/>
                <a:cs typeface="+mn-cs"/>
              </a:rPr>
              <a:t>El 48% de los jóvenes que pasan más de cinco horas al día </a:t>
            </a:r>
            <a:r>
              <a:rPr lang="es-ES" sz="1200" b="1" i="0" kern="1200" dirty="0" err="1">
                <a:solidFill>
                  <a:schemeClr val="tx1"/>
                </a:solidFill>
                <a:effectLst/>
                <a:latin typeface="+mn-lt"/>
                <a:ea typeface="+mn-ea"/>
                <a:cs typeface="+mn-cs"/>
              </a:rPr>
              <a:t>conecados</a:t>
            </a:r>
            <a:r>
              <a:rPr lang="es-ES" sz="1200" b="1" i="0" kern="1200" dirty="0">
                <a:solidFill>
                  <a:schemeClr val="tx1"/>
                </a:solidFill>
                <a:effectLst/>
                <a:latin typeface="+mn-lt"/>
                <a:ea typeface="+mn-ea"/>
                <a:cs typeface="+mn-cs"/>
              </a:rPr>
              <a:t> al móvil ha sufrido depresión, aislamiento o tendencias suicidas, según un estudio presentado en Washington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2. </a:t>
            </a:r>
            <a:r>
              <a:rPr lang="es-ES" sz="1200" b="1" i="0" kern="1200" dirty="0">
                <a:solidFill>
                  <a:schemeClr val="tx1"/>
                </a:solidFill>
                <a:effectLst/>
                <a:latin typeface="+mn-lt"/>
                <a:ea typeface="+mn-ea"/>
                <a:cs typeface="+mn-cs"/>
              </a:rPr>
              <a:t>Sedentarismo: </a:t>
            </a:r>
            <a:r>
              <a:rPr lang="es-ES" sz="1200" b="0" i="0" kern="1200" dirty="0">
                <a:solidFill>
                  <a:schemeClr val="tx1"/>
                </a:solidFill>
                <a:effectLst/>
                <a:latin typeface="+mn-lt"/>
                <a:ea typeface="+mn-ea"/>
                <a:cs typeface="+mn-cs"/>
              </a:rPr>
              <a:t>"En el ámbito mundial, el 23% de los adultos y el 81% de los adolescentes en edad escolar no se mantienen suficientemente activos"</a:t>
            </a:r>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Sociedad futura negativa.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Individualizados.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Necesidad socializar -&gt; tristeza y mundo caótico y sedentario.</a:t>
            </a:r>
          </a:p>
          <a:p>
            <a:endParaRPr lang="es-ES" dirty="0"/>
          </a:p>
          <a:p>
            <a:r>
              <a:rPr lang="es-ES" sz="1200" b="0" i="0" kern="1200" dirty="0">
                <a:solidFill>
                  <a:schemeClr val="tx1"/>
                </a:solidFill>
                <a:effectLst/>
                <a:latin typeface="+mn-lt"/>
                <a:ea typeface="+mn-ea"/>
                <a:cs typeface="+mn-cs"/>
              </a:rPr>
              <a:t>De hecho, existen </a:t>
            </a:r>
            <a:r>
              <a:rPr lang="es-ES" sz="1200" b="1" i="0" kern="1200" dirty="0">
                <a:solidFill>
                  <a:schemeClr val="tx1"/>
                </a:solidFill>
                <a:effectLst/>
                <a:latin typeface="+mn-lt"/>
                <a:ea typeface="+mn-ea"/>
                <a:cs typeface="+mn-cs"/>
              </a:rPr>
              <a:t>dos posturas</a:t>
            </a:r>
            <a:r>
              <a:rPr lang="es-ES" sz="1200" b="0" i="0" kern="1200" dirty="0">
                <a:solidFill>
                  <a:schemeClr val="tx1"/>
                </a:solidFill>
                <a:effectLst/>
                <a:latin typeface="+mn-lt"/>
                <a:ea typeface="+mn-ea"/>
                <a:cs typeface="+mn-cs"/>
              </a:rPr>
              <a:t> bastante diferenciadas y antagónicas con respecto al uso de la tecnología, que podrían resumirse (burdamente) como (a) </a:t>
            </a:r>
            <a:r>
              <a:rPr lang="es-ES" sz="1200" b="1" i="0" kern="1200" dirty="0">
                <a:solidFill>
                  <a:schemeClr val="tx1"/>
                </a:solidFill>
                <a:effectLst/>
                <a:latin typeface="+mn-lt"/>
                <a:ea typeface="+mn-ea"/>
                <a:cs typeface="+mn-cs"/>
              </a:rPr>
              <a:t>el avance tecnológico es bueno</a:t>
            </a:r>
            <a:r>
              <a:rPr lang="es-ES" sz="1200" b="0" i="0" kern="1200" dirty="0">
                <a:solidFill>
                  <a:schemeClr val="tx1"/>
                </a:solidFill>
                <a:effectLst/>
                <a:latin typeface="+mn-lt"/>
                <a:ea typeface="+mn-ea"/>
                <a:cs typeface="+mn-cs"/>
              </a:rPr>
              <a:t> </a:t>
            </a:r>
            <a:r>
              <a:rPr lang="es-ES" sz="1200" b="0" i="1" kern="1200" dirty="0">
                <a:solidFill>
                  <a:schemeClr val="tx1"/>
                </a:solidFill>
                <a:effectLst/>
                <a:latin typeface="+mn-lt"/>
                <a:ea typeface="+mn-ea"/>
                <a:cs typeface="+mn-cs"/>
              </a:rPr>
              <a:t>per se</a:t>
            </a:r>
            <a:r>
              <a:rPr lang="es-ES" sz="1200" b="0" i="0" kern="1200" dirty="0">
                <a:solidFill>
                  <a:schemeClr val="tx1"/>
                </a:solidFill>
                <a:effectLst/>
                <a:latin typeface="+mn-lt"/>
                <a:ea typeface="+mn-ea"/>
                <a:cs typeface="+mn-cs"/>
              </a:rPr>
              <a:t> y debemos buscarlo a toda costa (</a:t>
            </a:r>
            <a:r>
              <a:rPr lang="es-ES" sz="1200" b="1" i="0" u="none" strike="noStrike" kern="1200" dirty="0">
                <a:solidFill>
                  <a:schemeClr val="tx1"/>
                </a:solidFill>
                <a:effectLst/>
                <a:latin typeface="+mn-lt"/>
                <a:ea typeface="+mn-ea"/>
                <a:cs typeface="+mn-cs"/>
                <a:hlinkClick r:id="rId3"/>
              </a:rPr>
              <a:t>huída hacia delante</a:t>
            </a:r>
            <a:r>
              <a:rPr lang="es-ES" sz="1200" b="0" i="0" kern="1200" dirty="0">
                <a:solidFill>
                  <a:schemeClr val="tx1"/>
                </a:solidFill>
                <a:effectLst/>
                <a:latin typeface="+mn-lt"/>
                <a:ea typeface="+mn-ea"/>
                <a:cs typeface="+mn-cs"/>
              </a:rPr>
              <a:t>), y (b) </a:t>
            </a:r>
            <a:r>
              <a:rPr lang="es-ES" sz="1200" b="1" i="0" kern="1200" dirty="0">
                <a:solidFill>
                  <a:schemeClr val="tx1"/>
                </a:solidFill>
                <a:effectLst/>
                <a:latin typeface="+mn-lt"/>
                <a:ea typeface="+mn-ea"/>
                <a:cs typeface="+mn-cs"/>
              </a:rPr>
              <a:t>el avance tecnológico es malo</a:t>
            </a:r>
            <a:r>
              <a:rPr lang="es-ES" sz="1200" b="0" i="0" kern="1200" dirty="0">
                <a:solidFill>
                  <a:schemeClr val="tx1"/>
                </a:solidFill>
                <a:effectLst/>
                <a:latin typeface="+mn-lt"/>
                <a:ea typeface="+mn-ea"/>
                <a:cs typeface="+mn-cs"/>
              </a:rPr>
              <a:t> </a:t>
            </a:r>
            <a:r>
              <a:rPr lang="es-ES" sz="1200" b="0" i="1" kern="1200" dirty="0">
                <a:solidFill>
                  <a:schemeClr val="tx1"/>
                </a:solidFill>
                <a:effectLst/>
                <a:latin typeface="+mn-lt"/>
                <a:ea typeface="+mn-ea"/>
                <a:cs typeface="+mn-cs"/>
              </a:rPr>
              <a:t>per se</a:t>
            </a:r>
            <a:r>
              <a:rPr lang="es-ES" sz="1200" b="0" i="0" kern="1200" dirty="0">
                <a:solidFill>
                  <a:schemeClr val="tx1"/>
                </a:solidFill>
                <a:effectLst/>
                <a:latin typeface="+mn-lt"/>
                <a:ea typeface="+mn-ea"/>
                <a:cs typeface="+mn-cs"/>
              </a:rPr>
              <a:t> y deberíamos quedarnos con la tecnología como está (</a:t>
            </a:r>
            <a:r>
              <a:rPr lang="es-ES" sz="1200" b="1" i="0" u="none" strike="noStrike" kern="1200" dirty="0">
                <a:solidFill>
                  <a:schemeClr val="tx1"/>
                </a:solidFill>
                <a:effectLst/>
                <a:latin typeface="+mn-lt"/>
                <a:ea typeface="+mn-ea"/>
                <a:cs typeface="+mn-cs"/>
                <a:hlinkClick r:id="rId4"/>
              </a:rPr>
              <a:t>ludismo</a:t>
            </a:r>
            <a:r>
              <a:rPr lang="es-ES" sz="1200" b="0" i="0" kern="1200" dirty="0">
                <a:solidFill>
                  <a:schemeClr val="tx1"/>
                </a:solidFill>
                <a:effectLst/>
                <a:latin typeface="+mn-lt"/>
                <a:ea typeface="+mn-ea"/>
                <a:cs typeface="+mn-cs"/>
              </a:rPr>
              <a:t>). </a:t>
            </a:r>
            <a:endParaRPr lang="es-ES" dirty="0"/>
          </a:p>
          <a:p>
            <a:endParaRPr lang="es-ES" dirty="0"/>
          </a:p>
          <a:p>
            <a:r>
              <a:rPr lang="es-ES" sz="1200" b="0" i="0" kern="1200" dirty="0">
                <a:solidFill>
                  <a:schemeClr val="tx1"/>
                </a:solidFill>
                <a:effectLst/>
                <a:latin typeface="+mn-lt"/>
                <a:ea typeface="+mn-ea"/>
                <a:cs typeface="+mn-cs"/>
              </a:rPr>
              <a:t>Todos los </a:t>
            </a:r>
            <a:r>
              <a:rPr lang="es-ES" sz="1200" b="0" i="0" kern="1200" dirty="0" err="1">
                <a:solidFill>
                  <a:schemeClr val="tx1"/>
                </a:solidFill>
                <a:effectLst/>
                <a:latin typeface="+mn-lt"/>
                <a:ea typeface="+mn-ea"/>
                <a:cs typeface="+mn-cs"/>
              </a:rPr>
              <a:t>teckies</a:t>
            </a:r>
            <a:r>
              <a:rPr lang="es-ES" sz="1200" b="0" i="0" kern="1200" dirty="0">
                <a:solidFill>
                  <a:schemeClr val="tx1"/>
                </a:solidFill>
                <a:effectLst/>
                <a:latin typeface="+mn-lt"/>
                <a:ea typeface="+mn-ea"/>
                <a:cs typeface="+mn-cs"/>
              </a:rPr>
              <a:t> que estamos aquí, tanto participantes como miembros del jurado sois unos grandes enamorados de la técnica: </a:t>
            </a:r>
            <a:r>
              <a:rPr lang="es-ES" sz="1200" b="0" i="0" kern="1200" dirty="0" err="1">
                <a:solidFill>
                  <a:schemeClr val="tx1"/>
                </a:solidFill>
                <a:effectLst/>
                <a:latin typeface="+mn-lt"/>
                <a:ea typeface="+mn-ea"/>
                <a:cs typeface="+mn-cs"/>
              </a:rPr>
              <a:t>smartphones</a:t>
            </a:r>
            <a:r>
              <a:rPr lang="es-ES" sz="1200" b="0" i="0" kern="1200" dirty="0">
                <a:solidFill>
                  <a:schemeClr val="tx1"/>
                </a:solidFill>
                <a:effectLst/>
                <a:latin typeface="+mn-lt"/>
                <a:ea typeface="+mn-ea"/>
                <a:cs typeface="+mn-cs"/>
              </a:rPr>
              <a:t>, smartwatches y </a:t>
            </a:r>
            <a:r>
              <a:rPr lang="es-ES" sz="1200" b="1" i="0" kern="1200" dirty="0">
                <a:solidFill>
                  <a:schemeClr val="tx1"/>
                </a:solidFill>
                <a:effectLst/>
                <a:latin typeface="+mn-lt"/>
                <a:ea typeface="+mn-ea"/>
                <a:cs typeface="+mn-cs"/>
              </a:rPr>
              <a:t>cualquier tipo de gadget llama vuestra atención y os atrae como la luz a los insectos</a:t>
            </a:r>
            <a:r>
              <a:rPr lang="es-ES" sz="1200" b="0" i="0" kern="1200" dirty="0">
                <a:solidFill>
                  <a:schemeClr val="tx1"/>
                </a:solidFill>
                <a:effectLst/>
                <a:latin typeface="+mn-lt"/>
                <a:ea typeface="+mn-ea"/>
                <a:cs typeface="+mn-cs"/>
              </a:rPr>
              <a:t>. </a:t>
            </a:r>
            <a:endParaRPr lang="es-ES" dirty="0"/>
          </a:p>
          <a:p>
            <a:r>
              <a:rPr lang="es-ES" sz="1200" b="0" i="0" kern="1200" dirty="0">
                <a:solidFill>
                  <a:schemeClr val="tx1"/>
                </a:solidFill>
                <a:effectLst/>
                <a:latin typeface="+mn-lt"/>
                <a:ea typeface="+mn-ea"/>
                <a:cs typeface="+mn-cs"/>
              </a:rPr>
              <a:t>la tecnología está deshumanizando al ser humano, que nos está robando nuestra esencia, y que estamos pasando nuestra inteligencia, nuestro ser, a estos dispositivos mal llamados “Smart”.</a:t>
            </a:r>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Vivimos inmersos en la tecnología y esto hace que nos estemos alejando de nuestra propia naturaleza y hayan </a:t>
            </a:r>
            <a:r>
              <a:rPr lang="es-ES" sz="1200" b="1" i="0" kern="1200" dirty="0">
                <a:solidFill>
                  <a:schemeClr val="tx1"/>
                </a:solidFill>
                <a:effectLst/>
                <a:latin typeface="+mn-lt"/>
                <a:ea typeface="+mn-ea"/>
                <a:cs typeface="+mn-cs"/>
              </a:rPr>
              <a:t>surgido nuevas enfermedades</a:t>
            </a:r>
            <a:r>
              <a:rPr lang="es-ES" sz="1200" b="0" i="0" kern="1200" dirty="0">
                <a:solidFill>
                  <a:schemeClr val="tx1"/>
                </a:solidFill>
                <a:effectLst/>
                <a:latin typeface="+mn-lt"/>
                <a:ea typeface="+mn-ea"/>
                <a:cs typeface="+mn-cs"/>
              </a:rPr>
              <a:t>, que son, al fin y al cabo, </a:t>
            </a:r>
            <a:r>
              <a:rPr lang="es-ES" sz="1200" b="1" i="0" u="none" strike="noStrike" kern="1200" dirty="0">
                <a:solidFill>
                  <a:schemeClr val="tx1"/>
                </a:solidFill>
                <a:effectLst/>
                <a:latin typeface="+mn-lt"/>
                <a:ea typeface="+mn-ea"/>
                <a:cs typeface="+mn-cs"/>
                <a:hlinkClick r:id="rId5"/>
              </a:rPr>
              <a:t>trastornos psicológicos</a:t>
            </a:r>
            <a:r>
              <a:rPr lang="es-ES" sz="1200" b="0" i="0" kern="1200" dirty="0">
                <a:solidFill>
                  <a:schemeClr val="tx1"/>
                </a:solidFill>
                <a:effectLst/>
                <a:latin typeface="+mn-lt"/>
                <a:ea typeface="+mn-ea"/>
                <a:cs typeface="+mn-cs"/>
              </a:rPr>
              <a:t>: el síndrome de la llamada imaginaria, la nomofobia (ser incapaz de salir de casa sin el teléfono), la depresión de Facebook cuando bajan los comentarios en tu muro, el efecto Google por el que todo lo terminamos buscando en este buscador, el síndrome del “doble </a:t>
            </a:r>
            <a:r>
              <a:rPr lang="es-ES" sz="1200" b="0" i="0" kern="1200" dirty="0" err="1">
                <a:solidFill>
                  <a:schemeClr val="tx1"/>
                </a:solidFill>
                <a:effectLst/>
                <a:latin typeface="+mn-lt"/>
                <a:ea typeface="+mn-ea"/>
                <a:cs typeface="+mn-cs"/>
              </a:rPr>
              <a:t>check</a:t>
            </a:r>
            <a:r>
              <a:rPr lang="es-ES" sz="1200" b="0" i="0" kern="1200" dirty="0">
                <a:solidFill>
                  <a:schemeClr val="tx1"/>
                </a:solidFill>
                <a:effectLst/>
                <a:latin typeface="+mn-lt"/>
                <a:ea typeface="+mn-ea"/>
                <a:cs typeface="+mn-cs"/>
              </a:rPr>
              <a:t>” que nos crea un estado de ansiedad cuando no nos contestan por </a:t>
            </a:r>
            <a:r>
              <a:rPr lang="es-ES" sz="1200" b="0" i="0" kern="1200" dirty="0" err="1">
                <a:solidFill>
                  <a:schemeClr val="tx1"/>
                </a:solidFill>
                <a:effectLst/>
                <a:latin typeface="+mn-lt"/>
                <a:ea typeface="+mn-ea"/>
                <a:cs typeface="+mn-cs"/>
              </a:rPr>
              <a:t>WhtasApp</a:t>
            </a:r>
            <a:r>
              <a:rPr lang="es-ES" sz="1200" b="0" i="0" kern="1200" dirty="0">
                <a:solidFill>
                  <a:schemeClr val="tx1"/>
                </a:solidFill>
                <a:effectLst/>
                <a:latin typeface="+mn-lt"/>
                <a:ea typeface="+mn-ea"/>
                <a:cs typeface="+mn-cs"/>
              </a:rPr>
              <a:t> o la simple dependencia a Internet, a los juegos online, etc. </a:t>
            </a:r>
            <a:r>
              <a:rPr lang="es-ES" sz="1200" b="1" i="0" u="none" strike="noStrike" kern="1200" dirty="0">
                <a:solidFill>
                  <a:schemeClr val="tx1"/>
                </a:solidFill>
                <a:effectLst/>
                <a:latin typeface="+mn-lt"/>
                <a:ea typeface="+mn-ea"/>
                <a:cs typeface="+mn-cs"/>
                <a:hlinkClick r:id="rId6"/>
              </a:rPr>
              <a:t>No nos inventamos nada</a:t>
            </a:r>
            <a:r>
              <a:rPr lang="es-ES" sz="1200" b="0" i="0" kern="1200" dirty="0">
                <a:solidFill>
                  <a:schemeClr val="tx1"/>
                </a:solidFill>
                <a:effectLst/>
                <a:latin typeface="+mn-lt"/>
                <a:ea typeface="+mn-ea"/>
                <a:cs typeface="+mn-cs"/>
              </a:rPr>
              <a:t>, todo esto existe e incluso existen clínicas y tratamientos para ello.</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https://</a:t>
            </a:r>
            <a:r>
              <a:rPr lang="es-ES" dirty="0" err="1"/>
              <a:t>www.nobbot.com</a:t>
            </a:r>
            <a:r>
              <a:rPr lang="es-ES" dirty="0"/>
              <a:t>/redes/</a:t>
            </a:r>
            <a:r>
              <a:rPr lang="es-ES" dirty="0" err="1"/>
              <a:t>neoludita</a:t>
            </a:r>
            <a:r>
              <a:rPr lang="es-ES" dirty="0"/>
              <a:t>-mis-actos-me-</a:t>
            </a:r>
            <a:r>
              <a:rPr lang="es-ES" dirty="0" err="1"/>
              <a:t>conocereis</a:t>
            </a:r>
            <a:r>
              <a:rPr lang="es-ES" dirty="0"/>
              <a:t>/</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Sabemos lo que estáis pensando: </a:t>
            </a:r>
            <a:r>
              <a:rPr lang="es-ES" sz="1200" b="1" i="0" kern="1200" dirty="0">
                <a:solidFill>
                  <a:schemeClr val="tx1"/>
                </a:solidFill>
                <a:effectLst/>
                <a:latin typeface="+mn-lt"/>
                <a:ea typeface="+mn-ea"/>
                <a:cs typeface="+mn-cs"/>
              </a:rPr>
              <a:t>“No puedes luchar contra el progreso”</a:t>
            </a:r>
            <a:r>
              <a:rPr lang="es-ES" sz="1200" b="0" i="0" kern="1200" dirty="0">
                <a:solidFill>
                  <a:schemeClr val="tx1"/>
                </a:solidFill>
                <a:effectLst/>
                <a:latin typeface="+mn-lt"/>
                <a:ea typeface="+mn-ea"/>
                <a:cs typeface="+mn-cs"/>
              </a:rPr>
              <a:t>. Pero</a:t>
            </a:r>
            <a:r>
              <a:rPr lang="es-ES" sz="1200" b="1" i="0" kern="1200" dirty="0">
                <a:solidFill>
                  <a:schemeClr val="tx1"/>
                </a:solidFill>
                <a:effectLst/>
                <a:latin typeface="+mn-lt"/>
                <a:ea typeface="+mn-ea"/>
                <a:cs typeface="+mn-cs"/>
              </a:rPr>
              <a:t> no es eso lo que pretendemos</a:t>
            </a:r>
            <a:r>
              <a:rPr lang="es-ES" sz="1200" b="0" i="0" kern="1200" dirty="0">
                <a:solidFill>
                  <a:schemeClr val="tx1"/>
                </a:solidFill>
                <a:effectLst/>
                <a:latin typeface="+mn-lt"/>
                <a:ea typeface="+mn-ea"/>
                <a:cs typeface="+mn-cs"/>
              </a:rPr>
              <a:t>. Decía Ortega que la técnica es lo que nos hace humanos, lo que nos aleja de los animales, y algunos lo han identificado con fabricar herramientas, pero no es así. Evolucionar no es coger una piedra y utilizarla para tallar, evolucionar es pensar en cómo utilizar esa piedra, imaginar qué podemos hacer con ella y crear.</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3</a:t>
            </a:fld>
            <a:endParaRPr lang="es-ES"/>
          </a:p>
        </p:txBody>
      </p:sp>
    </p:spTree>
    <p:extLst>
      <p:ext uri="{BB962C8B-B14F-4D97-AF65-F5344CB8AC3E}">
        <p14:creationId xmlns:p14="http://schemas.microsoft.com/office/powerpoint/2010/main" val="639715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Visión positiva.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Lo que nosotros </a:t>
            </a:r>
            <a:r>
              <a:rPr lang="es-ES" sz="1200" b="1" i="0" kern="1200" dirty="0">
                <a:solidFill>
                  <a:schemeClr val="tx1"/>
                </a:solidFill>
                <a:effectLst/>
                <a:latin typeface="+mn-lt"/>
                <a:ea typeface="+mn-ea"/>
                <a:cs typeface="+mn-cs"/>
              </a:rPr>
              <a:t>predicamos es que la tecnología no es buena ni mala, depende del uso que le demos como sociedad.</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Podemos utilizar herramientas pero que no resulten alienantes, que ayuden a la sociedad y que aporten valor, y esa es </a:t>
            </a:r>
            <a:r>
              <a:rPr lang="es-ES" sz="1200" b="0" i="0" kern="1200" dirty="0" err="1">
                <a:solidFill>
                  <a:schemeClr val="tx1"/>
                </a:solidFill>
                <a:effectLst/>
                <a:latin typeface="+mn-lt"/>
                <a:ea typeface="+mn-ea"/>
                <a:cs typeface="+mn-cs"/>
              </a:rPr>
              <a:t>nuetra</a:t>
            </a:r>
            <a:r>
              <a:rPr lang="es-ES" sz="1200" b="0" i="0" kern="1200" dirty="0">
                <a:solidFill>
                  <a:schemeClr val="tx1"/>
                </a:solidFill>
                <a:effectLst/>
                <a:latin typeface="+mn-lt"/>
                <a:ea typeface="+mn-ea"/>
                <a:cs typeface="+mn-cs"/>
              </a:rPr>
              <a:t> misión.</a:t>
            </a:r>
            <a:endParaRPr lang="es-ES" dirty="0"/>
          </a:p>
          <a:p>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Fomentar relaciones sociales por medio del deporte y ayudándonos de la tecnología. conectar a la ciudad a través del deporte.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luchar contra el sedentarismo, socializar más y hacer más deporte.</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3 </a:t>
            </a:r>
            <a:r>
              <a:rPr lang="es-ES" dirty="0" err="1"/>
              <a:t>Values</a:t>
            </a:r>
            <a:r>
              <a:rPr lang="es-ES" dirty="0"/>
              <a:t>: </a:t>
            </a:r>
            <a:r>
              <a:rPr lang="es-ES" dirty="0" err="1"/>
              <a:t>lAdidas</a:t>
            </a:r>
            <a:r>
              <a:rPr lang="es-ES" dirty="0"/>
              <a:t> el líder en llevar el deporte a la población.</a:t>
            </a:r>
          </a:p>
          <a:p>
            <a:endParaRPr lang="es-ES" dirty="0"/>
          </a:p>
          <a:p>
            <a:r>
              <a:rPr lang="es-ES" dirty="0"/>
              <a:t>Clanes de ciudad para deporte.</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Deporte: sensaciones positivas. Asociar con bienestar y placer.</a:t>
            </a:r>
          </a:p>
          <a:p>
            <a:endParaRPr lang="es-ES" dirty="0"/>
          </a:p>
          <a:p>
            <a:r>
              <a:rPr lang="es-ES" dirty="0" err="1"/>
              <a:t>Experience</a:t>
            </a:r>
            <a:r>
              <a:rPr lang="es-ES" dirty="0"/>
              <a:t> </a:t>
            </a:r>
            <a:r>
              <a:rPr lang="es-ES" dirty="0" err="1"/>
              <a:t>user</a:t>
            </a:r>
            <a:r>
              <a:rPr lang="es-ES" dirty="0"/>
              <a:t>….</a:t>
            </a:r>
          </a:p>
          <a:p>
            <a:endParaRPr lang="es-ES" dirty="0"/>
          </a:p>
          <a:p>
            <a:pPr marL="0" indent="0">
              <a:buNone/>
            </a:pPr>
            <a:r>
              <a:rPr lang="es-ES" dirty="0"/>
              <a:t>Acumulación de emociones positivas. Grado de felicidad.</a:t>
            </a:r>
          </a:p>
          <a:p>
            <a:pPr marL="0" indent="0">
              <a:buNone/>
            </a:pPr>
            <a:endParaRPr lang="es-ES" dirty="0"/>
          </a:p>
          <a:p>
            <a:pPr marL="0" indent="0">
              <a:buNone/>
            </a:pPr>
            <a:r>
              <a:rPr lang="es-ES" dirty="0"/>
              <a:t>¿Cómo se ha promovido hasta ahora el deporte?</a:t>
            </a:r>
          </a:p>
        </p:txBody>
      </p:sp>
      <p:sp>
        <p:nvSpPr>
          <p:cNvPr id="4" name="Marcador de número de diapositiva 3"/>
          <p:cNvSpPr>
            <a:spLocks noGrp="1"/>
          </p:cNvSpPr>
          <p:nvPr>
            <p:ph type="sldNum" sz="quarter" idx="10"/>
          </p:nvPr>
        </p:nvSpPr>
        <p:spPr/>
        <p:txBody>
          <a:bodyPr/>
          <a:lstStyle/>
          <a:p>
            <a:fld id="{71CE3542-1B75-C543-A06F-4F8C258E030A}" type="slidenum">
              <a:rPr lang="es-ES" smtClean="0"/>
              <a:t>4</a:t>
            </a:fld>
            <a:endParaRPr lang="es-ES"/>
          </a:p>
        </p:txBody>
      </p:sp>
    </p:spTree>
    <p:extLst>
      <p:ext uri="{BB962C8B-B14F-4D97-AF65-F5344CB8AC3E}">
        <p14:creationId xmlns:p14="http://schemas.microsoft.com/office/powerpoint/2010/main" val="3051660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Evolucíon</a:t>
            </a:r>
            <a:r>
              <a:rPr lang="es-ES" dirty="0"/>
              <a:t> </a:t>
            </a:r>
            <a:r>
              <a:rPr lang="es-ES" dirty="0" err="1"/>
              <a:t>displays</a:t>
            </a:r>
            <a:r>
              <a:rPr lang="es-ES" dirty="0"/>
              <a:t>.</a:t>
            </a:r>
          </a:p>
          <a:p>
            <a:r>
              <a:rPr lang="es-ES" dirty="0"/>
              <a:t>Cartel </a:t>
            </a:r>
          </a:p>
          <a:p>
            <a:r>
              <a:rPr lang="es-ES" dirty="0"/>
              <a:t>cartel con luz</a:t>
            </a:r>
          </a:p>
          <a:p>
            <a:r>
              <a:rPr lang="es-ES" dirty="0"/>
              <a:t>Cartel </a:t>
            </a:r>
            <a:r>
              <a:rPr lang="es-ES" dirty="0" err="1"/>
              <a:t>dinamico</a:t>
            </a:r>
            <a:r>
              <a:rPr lang="es-ES" dirty="0"/>
              <a:t>, normalmente con un Windows XP desactualizado.</a:t>
            </a:r>
          </a:p>
          <a:p>
            <a:endParaRPr lang="es-ES" dirty="0"/>
          </a:p>
          <a:p>
            <a:r>
              <a:rPr lang="es-ES" dirty="0"/>
              <a:t>¿Y creéis que nosotros vamos a usar alguno de estos tres estando en una </a:t>
            </a:r>
            <a:r>
              <a:rPr lang="es-ES" dirty="0" err="1"/>
              <a:t>hackathon</a:t>
            </a:r>
            <a:r>
              <a:rPr lang="es-ES" dirty="0"/>
              <a:t> de tecnología? Efectivamente, no vamos a usar los medios tradicionales, si no que hemos creado su sucesor.</a:t>
            </a: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5</a:t>
            </a:fld>
            <a:endParaRPr lang="es-ES"/>
          </a:p>
        </p:txBody>
      </p:sp>
    </p:spTree>
    <p:extLst>
      <p:ext uri="{BB962C8B-B14F-4D97-AF65-F5344CB8AC3E}">
        <p14:creationId xmlns:p14="http://schemas.microsoft.com/office/powerpoint/2010/main" val="1477687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Os presentamos a </a:t>
            </a:r>
            <a:r>
              <a:rPr lang="es-ES" dirty="0" err="1"/>
              <a:t>AdSport</a:t>
            </a:r>
            <a:r>
              <a:rPr lang="es-ES" dirty="0"/>
              <a:t> 5G </a:t>
            </a:r>
          </a:p>
          <a:p>
            <a:r>
              <a:rPr lang="es-ES" dirty="0"/>
              <a:t>Pantallas inteligentes 5G con cámara integrada con reconocimiento facial y análisis de consumo.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Analiza la atención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Deporte: sensaciones positivas. Asociar con bienestar y placer.</a:t>
            </a:r>
          </a:p>
          <a:p>
            <a:endParaRPr lang="es-ES" dirty="0"/>
          </a:p>
          <a:p>
            <a:r>
              <a:rPr lang="es-ES" dirty="0"/>
              <a:t>Por qué usar este cartel Smart promover más deporte según intereses - &gt;</a:t>
            </a:r>
          </a:p>
          <a:p>
            <a:r>
              <a:rPr lang="es-ES" dirty="0"/>
              <a:t>El evento </a:t>
            </a:r>
            <a:r>
              <a:rPr lang="es-ES" dirty="0" err="1"/>
              <a:t>correcdto</a:t>
            </a:r>
            <a:r>
              <a:rPr lang="es-ES" dirty="0"/>
              <a:t> a la persona </a:t>
            </a:r>
            <a:r>
              <a:rPr lang="es-ES" dirty="0" err="1"/>
              <a:t>correcdta</a:t>
            </a:r>
            <a:r>
              <a:rPr lang="es-ES" dirty="0"/>
              <a:t>. Por ejemplo 18 años, </a:t>
            </a:r>
            <a:r>
              <a:rPr lang="es-ES" dirty="0" err="1"/>
              <a:t>basket</a:t>
            </a:r>
            <a:r>
              <a:rPr lang="es-ES" dirty="0"/>
              <a:t>. Juega mucho en este barrio.</a:t>
            </a:r>
          </a:p>
          <a:p>
            <a:endParaRPr lang="es-ES" dirty="0"/>
          </a:p>
          <a:p>
            <a:endParaRPr lang="es-ES" dirty="0"/>
          </a:p>
          <a:p>
            <a:r>
              <a:rPr lang="es-ES" dirty="0"/>
              <a:t>Experiencias divertidas, </a:t>
            </a:r>
            <a:r>
              <a:rPr lang="es-ES" dirty="0" err="1"/>
              <a:t>engagement</a:t>
            </a:r>
            <a:r>
              <a:rPr lang="es-ES" dirty="0"/>
              <a:t>, dispositivos alrededor del mundo se están </a:t>
            </a:r>
            <a:r>
              <a:rPr lang="es-ES" dirty="0" err="1"/>
              <a:t>volviedno</a:t>
            </a:r>
            <a:r>
              <a:rPr lang="es-ES" dirty="0"/>
              <a:t> digital, conectados e inteligentes.</a:t>
            </a:r>
          </a:p>
          <a:p>
            <a:endParaRPr lang="es-ES" dirty="0"/>
          </a:p>
          <a:p>
            <a:r>
              <a:rPr lang="es-ES" dirty="0"/>
              <a:t>Gracias al </a:t>
            </a:r>
            <a:r>
              <a:rPr lang="es-ES" dirty="0" err="1"/>
              <a:t>track</a:t>
            </a:r>
            <a:r>
              <a:rPr lang="es-ES" dirty="0"/>
              <a:t> somos capaces </a:t>
            </a:r>
            <a:r>
              <a:rPr lang="es-ES" dirty="0" err="1"/>
              <a:t>dee</a:t>
            </a:r>
            <a:r>
              <a:rPr lang="es-ES" dirty="0"/>
              <a:t> proveer servicios a los clientes en tiempo real. Combinando la capacidades de la tecnología in experiencias que te vinculan e te hacen </a:t>
            </a:r>
            <a:r>
              <a:rPr lang="es-ES" dirty="0" err="1"/>
              <a:t>intereactuar</a:t>
            </a:r>
            <a:r>
              <a:rPr lang="es-ES" dirty="0"/>
              <a:t> de una forma divertida con los usuarios.</a:t>
            </a:r>
          </a:p>
          <a:p>
            <a:endParaRPr lang="es-ES" dirty="0"/>
          </a:p>
          <a:p>
            <a:r>
              <a:rPr lang="es-ES" dirty="0"/>
              <a:t>Y crear y distribuidor publicidad y </a:t>
            </a:r>
            <a:r>
              <a:rPr lang="es-ES" dirty="0" err="1"/>
              <a:t>conectido</a:t>
            </a:r>
            <a:r>
              <a:rPr lang="es-ES" dirty="0"/>
              <a:t> altamente efectiva </a:t>
            </a:r>
          </a:p>
          <a:p>
            <a:endParaRPr lang="es-ES" dirty="0"/>
          </a:p>
          <a:p>
            <a:r>
              <a:rPr lang="es-ES" dirty="0"/>
              <a:t>Con el reconocimiento de caras (</a:t>
            </a:r>
            <a:r>
              <a:rPr lang="es-ES" dirty="0" err="1"/>
              <a:t>face</a:t>
            </a:r>
            <a:r>
              <a:rPr lang="es-ES" dirty="0"/>
              <a:t> </a:t>
            </a:r>
            <a:r>
              <a:rPr lang="es-ES" dirty="0" err="1"/>
              <a:t>recognition</a:t>
            </a:r>
            <a:r>
              <a:rPr lang="es-ES" dirty="0"/>
              <a:t>) podemos generar perfiles de “</a:t>
            </a:r>
            <a:r>
              <a:rPr lang="es-ES" dirty="0" err="1"/>
              <a:t>viewers</a:t>
            </a:r>
            <a:r>
              <a:rPr lang="es-ES" dirty="0"/>
              <a:t>” de las persona </a:t>
            </a:r>
            <a:r>
              <a:rPr lang="es-ES" dirty="0" err="1"/>
              <a:t>qeue</a:t>
            </a:r>
            <a:r>
              <a:rPr lang="es-ES" dirty="0"/>
              <a:t> </a:t>
            </a:r>
            <a:r>
              <a:rPr lang="es-ES" dirty="0" err="1"/>
              <a:t>stá</a:t>
            </a:r>
            <a:r>
              <a:rPr lang="es-ES" dirty="0"/>
              <a:t> de pie en frente de la cámara. Mujer, hombre, edad, cuánto </a:t>
            </a:r>
            <a:r>
              <a:rPr lang="es-ES" dirty="0" err="1"/>
              <a:t>timpoe</a:t>
            </a:r>
            <a:r>
              <a:rPr lang="es-ES" dirty="0"/>
              <a:t> ha esto mirando la pantalla, etc.  Y según esta información, una </a:t>
            </a:r>
            <a:r>
              <a:rPr lang="es-ES" dirty="0" err="1"/>
              <a:t>slida</a:t>
            </a:r>
            <a:r>
              <a:rPr lang="es-ES" dirty="0"/>
              <a:t>, un evento o una oferta puede ser instantáneamente mostrada en el </a:t>
            </a:r>
            <a:r>
              <a:rPr lang="es-ES" dirty="0" err="1"/>
              <a:t>token</a:t>
            </a:r>
            <a:r>
              <a:rPr lang="es-ES" dirty="0"/>
              <a:t>. </a:t>
            </a:r>
          </a:p>
          <a:p>
            <a:endParaRPr lang="es-ES" dirty="0"/>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6</a:t>
            </a:fld>
            <a:endParaRPr lang="es-ES"/>
          </a:p>
        </p:txBody>
      </p:sp>
    </p:spTree>
    <p:extLst>
      <p:ext uri="{BB962C8B-B14F-4D97-AF65-F5344CB8AC3E}">
        <p14:creationId xmlns:p14="http://schemas.microsoft.com/office/powerpoint/2010/main" val="2927948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ejemplo, demo:</a:t>
            </a:r>
          </a:p>
          <a:p>
            <a:r>
              <a:rPr lang="es-ES" dirty="0"/>
              <a:t>Mujer ve </a:t>
            </a:r>
            <a:r>
              <a:rPr lang="es-ES" dirty="0" err="1"/>
              <a:t>token</a:t>
            </a:r>
            <a:r>
              <a:rPr lang="es-ES" dirty="0"/>
              <a:t> y sale un evento concreto</a:t>
            </a:r>
          </a:p>
          <a:p>
            <a:r>
              <a:rPr lang="es-ES" dirty="0"/>
              <a:t>Con toda </a:t>
            </a:r>
            <a:r>
              <a:rPr lang="es-ES" dirty="0" err="1"/>
              <a:t>esgta</a:t>
            </a:r>
            <a:r>
              <a:rPr lang="es-ES" dirty="0"/>
              <a:t> información de los observadores, métricas y datos, podemos ver </a:t>
            </a:r>
            <a:r>
              <a:rPr lang="es-ES" dirty="0" err="1"/>
              <a:t>reportespara</a:t>
            </a:r>
            <a:r>
              <a:rPr lang="es-ES" dirty="0"/>
              <a:t> hacer estudios, y puedes crear contenidos, anuncios o eventos acordes con la base de batos e intereses de la zona</a:t>
            </a:r>
          </a:p>
          <a:p>
            <a:endParaRPr lang="es-ES" dirty="0"/>
          </a:p>
          <a:p>
            <a:r>
              <a:rPr lang="es-ES" dirty="0"/>
              <a:t>Por lo que la pantalla puede instantáneamente mostrar información/contenido en base a la persona que está en frente de la pantalla en ese momento concreto.</a:t>
            </a:r>
          </a:p>
          <a:p>
            <a:r>
              <a:rPr lang="es-ES" dirty="0"/>
              <a:t>Esta mejora para el mundo del marketing es remarcablemente efectiva, porque eres capaz de mostrar anuncios </a:t>
            </a:r>
            <a:r>
              <a:rPr lang="es-ES" dirty="0" err="1"/>
              <a:t>segmenteados</a:t>
            </a:r>
            <a:r>
              <a:rPr lang="es-ES" dirty="0"/>
              <a:t> en tiempo real, en contenido correcto para el usuario correcto.</a:t>
            </a:r>
          </a:p>
          <a:p>
            <a:r>
              <a:rPr lang="es-ES" dirty="0"/>
              <a:t>No se puede ser más preciso que </a:t>
            </a:r>
            <a:r>
              <a:rPr lang="es-ES" dirty="0" err="1"/>
              <a:t>eswto</a:t>
            </a:r>
            <a:r>
              <a:rPr lang="es-ES" dirty="0"/>
              <a:t>.</a:t>
            </a:r>
          </a:p>
          <a:p>
            <a:endParaRPr lang="es-ES" dirty="0"/>
          </a:p>
          <a:p>
            <a:r>
              <a:rPr lang="es-ES" dirty="0" err="1"/>
              <a:t>Technology</a:t>
            </a:r>
            <a:r>
              <a:rPr lang="es-ES" dirty="0"/>
              <a:t> </a:t>
            </a:r>
            <a:r>
              <a:rPr lang="es-ES" dirty="0" err="1"/>
              <a:t>outofthebox</a:t>
            </a:r>
            <a:r>
              <a:rPr lang="es-ES" dirty="0"/>
              <a:t> </a:t>
            </a:r>
            <a:r>
              <a:rPr lang="es-ES" dirty="0" err="1"/>
              <a:t>ready</a:t>
            </a:r>
            <a:r>
              <a:rPr lang="es-ES" dirty="0"/>
              <a:t> to use </a:t>
            </a:r>
            <a:r>
              <a:rPr lang="es-ES" dirty="0" err="1"/>
              <a:t>it!</a:t>
            </a:r>
            <a:endParaRPr lang="es-ES" dirty="0"/>
          </a:p>
          <a:p>
            <a:endParaRPr lang="es-ES" dirty="0"/>
          </a:p>
          <a:p>
            <a:endParaRPr lang="es-ES" dirty="0"/>
          </a:p>
          <a:p>
            <a:endParaRPr lang="es-ES" dirty="0"/>
          </a:p>
          <a:p>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Acumulación de emociones positivas.</a:t>
            </a:r>
          </a:p>
          <a:p>
            <a:endParaRPr lang="es-ES" dirty="0"/>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7</a:t>
            </a:fld>
            <a:endParaRPr lang="es-ES"/>
          </a:p>
        </p:txBody>
      </p:sp>
    </p:spTree>
    <p:extLst>
      <p:ext uri="{BB962C8B-B14F-4D97-AF65-F5344CB8AC3E}">
        <p14:creationId xmlns:p14="http://schemas.microsoft.com/office/powerpoint/2010/main" val="237055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Pantallas </a:t>
            </a:r>
            <a:r>
              <a:rPr lang="es-ES" dirty="0" err="1"/>
              <a:t>inteligetnes</a:t>
            </a:r>
            <a:r>
              <a:rPr lang="es-ES" dirty="0"/>
              <a:t> 5G</a:t>
            </a:r>
          </a:p>
        </p:txBody>
      </p:sp>
      <p:sp>
        <p:nvSpPr>
          <p:cNvPr id="4" name="Marcador de número de diapositiva 3"/>
          <p:cNvSpPr>
            <a:spLocks noGrp="1"/>
          </p:cNvSpPr>
          <p:nvPr>
            <p:ph type="sldNum" sz="quarter" idx="10"/>
          </p:nvPr>
        </p:nvSpPr>
        <p:spPr/>
        <p:txBody>
          <a:bodyPr/>
          <a:lstStyle/>
          <a:p>
            <a:fld id="{71CE3542-1B75-C543-A06F-4F8C258E030A}" type="slidenum">
              <a:rPr lang="es-ES" smtClean="0"/>
              <a:t>8</a:t>
            </a:fld>
            <a:endParaRPr lang="es-ES"/>
          </a:p>
        </p:txBody>
      </p:sp>
    </p:spTree>
    <p:extLst>
      <p:ext uri="{BB962C8B-B14F-4D97-AF65-F5344CB8AC3E}">
        <p14:creationId xmlns:p14="http://schemas.microsoft.com/office/powerpoint/2010/main" val="176615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11</a:t>
            </a:fld>
            <a:endParaRPr lang="es-ES"/>
          </a:p>
        </p:txBody>
      </p:sp>
    </p:spTree>
    <p:extLst>
      <p:ext uri="{BB962C8B-B14F-4D97-AF65-F5344CB8AC3E}">
        <p14:creationId xmlns:p14="http://schemas.microsoft.com/office/powerpoint/2010/main" val="2293176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C7D8D-AC2D-D648-9F9E-6713DDDC581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3FE2E38-E833-4046-919A-A1965381B1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a:extLst>
              <a:ext uri="{FF2B5EF4-FFF2-40B4-BE49-F238E27FC236}">
                <a16:creationId xmlns:a16="http://schemas.microsoft.com/office/drawing/2014/main" id="{58C213A4-3172-3546-A926-8AC7703908CF}"/>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80B0F2E5-D171-A948-B40A-1F7EC2A691B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8A43545-BA45-9445-90A7-42C1ED691B36}"/>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276323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C34100-FFB9-EA49-AD40-EB32E910743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6168BF3-1B9D-1A40-A0EF-4823466A0DD5}"/>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BBA9DD8-0D12-8740-A4EC-66DE659D0EFE}"/>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93C02088-83F1-BB4D-8713-969803CF71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5A0FB98-A29E-454B-B5CA-667AA49C3B15}"/>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2915914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66B5731-8E69-D742-98A8-3E219ADA983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9FFA330-0189-CD41-90FA-ACF56723F383}"/>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D63E2CB-890D-0345-B16C-506396522334}"/>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621C7E21-EB74-7B41-9768-F69BBBD18CA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6F2C117-851C-ED4B-B2C6-3D34C9C80815}"/>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300780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F2406-A842-7B4C-B3E3-ECE905D664D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3AD376B-9524-8245-9BAD-FED9FA4C7675}"/>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58FB229-7E67-4442-A2FF-6AEE3D812C45}"/>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D6F6F0D3-CC50-6D44-8A08-46C6794BF81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A2DA7DA-DB63-1148-ADD0-44E8E136E865}"/>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2019509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9657C-32F2-CD4A-9BA3-656479E412B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009B0A3-E050-1849-B912-BBA71C1632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A0DA319A-BE9C-2144-ACE3-86C37589A30F}"/>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A2C152B3-5947-ED45-914D-6E01B8F6A96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58CED68-5965-354C-A738-D569BAC8EEF3}"/>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190888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4AFAE-291C-F64E-A1D1-5F6EFB2D492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4AD87F6-6B5F-E345-A708-B82CF6CBE715}"/>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9D110A8-5D61-9442-B906-48F48A81104E}"/>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4322CEB-0A79-3C48-B88A-E85478180EC3}"/>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6" name="Marcador de pie de página 5">
            <a:extLst>
              <a:ext uri="{FF2B5EF4-FFF2-40B4-BE49-F238E27FC236}">
                <a16:creationId xmlns:a16="http://schemas.microsoft.com/office/drawing/2014/main" id="{24647C71-A85F-E049-801F-8B69F7907A2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4DD2188-FC3A-7243-8F89-939B3305E06E}"/>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4003909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8BFDF-42F3-1748-8016-CACACF5CF88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CD3C4F4-9F9E-724B-A132-1B81FC878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D26034DD-D2D4-2841-99B5-AB7D503A7408}"/>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68527C3-7231-874B-9A63-352C1B59A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82791B6D-220D-064C-BE10-AD3787AE39CE}"/>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B714C7B-6015-D040-8941-E4EAFFEFD8C3}"/>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8" name="Marcador de pie de página 7">
            <a:extLst>
              <a:ext uri="{FF2B5EF4-FFF2-40B4-BE49-F238E27FC236}">
                <a16:creationId xmlns:a16="http://schemas.microsoft.com/office/drawing/2014/main" id="{1F3C50E8-9122-AA4B-82CD-09CA97194CB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D20B7C0-305C-7D44-ACC6-D5BF4430D1E3}"/>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2205940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17EF41-0E98-DC4C-A8B3-F67083482ED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4ED2352-9A76-4543-841B-3A8E5B69FDD1}"/>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4" name="Marcador de pie de página 3">
            <a:extLst>
              <a:ext uri="{FF2B5EF4-FFF2-40B4-BE49-F238E27FC236}">
                <a16:creationId xmlns:a16="http://schemas.microsoft.com/office/drawing/2014/main" id="{15DC1BE0-7B6B-E544-AA2C-3AECFD353D3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CFE54E9-EC88-9243-B925-3A79E903EFB3}"/>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4185774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A165A91-3388-BB46-9DBD-E00BC7925447}"/>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3" name="Marcador de pie de página 2">
            <a:extLst>
              <a:ext uri="{FF2B5EF4-FFF2-40B4-BE49-F238E27FC236}">
                <a16:creationId xmlns:a16="http://schemas.microsoft.com/office/drawing/2014/main" id="{6BCB7B3B-E710-F743-B3C8-54C2B14EC439}"/>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5AE7AA8-C72B-714E-B1BB-93862457B230}"/>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227972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CFE73-4184-AC4C-9951-E6220E4C4F6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5B9511E-839C-D14E-A918-C9755DDEE6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4E34FA26-C9B3-C14F-AD81-05296B46B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C2EC3B7B-126B-4E41-AAC1-18D5B112F0FA}"/>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6" name="Marcador de pie de página 5">
            <a:extLst>
              <a:ext uri="{FF2B5EF4-FFF2-40B4-BE49-F238E27FC236}">
                <a16:creationId xmlns:a16="http://schemas.microsoft.com/office/drawing/2014/main" id="{28D64BB7-576D-E24B-89EF-D2E9ED36FF5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8015DB3-CF37-C14A-AD22-AF6936B6DDC9}"/>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1263941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62C2F0-3917-8548-BD8A-B2A9F4CE130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D74F584-1C29-3242-B8E4-E0E51091EA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AE71A76-2FDA-E64E-8B97-BDFBCC441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03F162B2-C9D7-6C44-BAFE-66E659450636}"/>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6" name="Marcador de pie de página 5">
            <a:extLst>
              <a:ext uri="{FF2B5EF4-FFF2-40B4-BE49-F238E27FC236}">
                <a16:creationId xmlns:a16="http://schemas.microsoft.com/office/drawing/2014/main" id="{2E72BFF9-A678-714B-88C9-A396C12E0A0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E677691-79B9-8C4B-AB03-D67FDEEB0040}"/>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338296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76DE9E-911C-D244-B1E0-29CD238B24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8367C11-E940-984C-AE3B-5174D92DCB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DABE0C-043F-2D4A-8325-063692ADA7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9C6BCF82-FFA9-B54D-80E5-8779E5E19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8ADBBA2-970F-FF48-9327-708C77A0EC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EA8F0-7A4C-624C-AB80-141CF1A89744}" type="slidenum">
              <a:rPr lang="es-ES" smtClean="0"/>
              <a:t>‹Nº›</a:t>
            </a:fld>
            <a:endParaRPr lang="es-ES"/>
          </a:p>
        </p:txBody>
      </p:sp>
    </p:spTree>
    <p:extLst>
      <p:ext uri="{BB962C8B-B14F-4D97-AF65-F5344CB8AC3E}">
        <p14:creationId xmlns:p14="http://schemas.microsoft.com/office/powerpoint/2010/main" val="2668773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tiff"/><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png"/><Relationship Id="rId7"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EFF2F4E-5826-0E48-BB13-851FBC29C29D}"/>
              </a:ext>
            </a:extLst>
          </p:cNvPr>
          <p:cNvPicPr>
            <a:picLocks noChangeAspect="1"/>
          </p:cNvPicPr>
          <p:nvPr/>
        </p:nvPicPr>
        <p:blipFill>
          <a:blip r:embed="rId3"/>
          <a:stretch>
            <a:fillRect/>
          </a:stretch>
        </p:blipFill>
        <p:spPr>
          <a:xfrm>
            <a:off x="8242841" y="1075275"/>
            <a:ext cx="3949159" cy="5598035"/>
          </a:xfrm>
          <a:prstGeom prst="rect">
            <a:avLst/>
          </a:prstGeom>
        </p:spPr>
      </p:pic>
      <p:sp>
        <p:nvSpPr>
          <p:cNvPr id="7" name="Título 1">
            <a:extLst>
              <a:ext uri="{FF2B5EF4-FFF2-40B4-BE49-F238E27FC236}">
                <a16:creationId xmlns:a16="http://schemas.microsoft.com/office/drawing/2014/main" id="{C1E6C27E-FB0E-774D-9B22-DB5059DC6C51}"/>
              </a:ext>
            </a:extLst>
          </p:cNvPr>
          <p:cNvSpPr txBox="1">
            <a:spLocks/>
          </p:cNvSpPr>
          <p:nvPr/>
        </p:nvSpPr>
        <p:spPr>
          <a:xfrm>
            <a:off x="-640404" y="5092768"/>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dirty="0">
                <a:latin typeface="Courier" pitchFamily="2" charset="0"/>
                <a:cs typeface="Al Bayan Plain" pitchFamily="2" charset="-78"/>
              </a:rPr>
              <a:t>Sexy </a:t>
            </a:r>
            <a:r>
              <a:rPr lang="es-ES" dirty="0" err="1">
                <a:latin typeface="Courier" pitchFamily="2" charset="0"/>
                <a:cs typeface="Al Bayan Plain" pitchFamily="2" charset="-78"/>
              </a:rPr>
              <a:t>Brains</a:t>
            </a:r>
            <a:r>
              <a:rPr lang="es-ES" dirty="0">
                <a:latin typeface="Courier" pitchFamily="2" charset="0"/>
                <a:cs typeface="Al Bayan Plain" pitchFamily="2" charset="-78"/>
              </a:rPr>
              <a:t> </a:t>
            </a:r>
            <a:r>
              <a:rPr lang="es-ES" dirty="0" err="1">
                <a:latin typeface="Courier" pitchFamily="2" charset="0"/>
                <a:cs typeface="Al Bayan Plain" pitchFamily="2" charset="-78"/>
              </a:rPr>
              <a:t>Team</a:t>
            </a:r>
            <a:endParaRPr lang="es-ES" dirty="0">
              <a:latin typeface="Courier" pitchFamily="2" charset="0"/>
              <a:cs typeface="Al Bayan Plain" pitchFamily="2" charset="-78"/>
            </a:endParaRPr>
          </a:p>
        </p:txBody>
      </p:sp>
    </p:spTree>
    <p:extLst>
      <p:ext uri="{BB962C8B-B14F-4D97-AF65-F5344CB8AC3E}">
        <p14:creationId xmlns:p14="http://schemas.microsoft.com/office/powerpoint/2010/main" val="1198399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FC5B2-D2F6-C34A-BF91-EC8917941E39}"/>
              </a:ext>
            </a:extLst>
          </p:cNvPr>
          <p:cNvSpPr>
            <a:spLocks noGrp="1"/>
          </p:cNvSpPr>
          <p:nvPr>
            <p:ph type="title"/>
          </p:nvPr>
        </p:nvSpPr>
        <p:spPr/>
        <p:txBody>
          <a:bodyPr/>
          <a:lstStyle/>
          <a:p>
            <a:endParaRPr lang="es-ES"/>
          </a:p>
        </p:txBody>
      </p:sp>
      <p:pic>
        <p:nvPicPr>
          <p:cNvPr id="4" name="box">
            <a:hlinkClick r:id="" action="ppaction://media"/>
            <a:extLst>
              <a:ext uri="{FF2B5EF4-FFF2-40B4-BE49-F238E27FC236}">
                <a16:creationId xmlns:a16="http://schemas.microsoft.com/office/drawing/2014/main" id="{2B115012-2817-464C-A161-464767E911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09824" y="0"/>
            <a:ext cx="3753009" cy="6858000"/>
          </a:xfrm>
        </p:spPr>
      </p:pic>
    </p:spTree>
    <p:extLst>
      <p:ext uri="{BB962C8B-B14F-4D97-AF65-F5344CB8AC3E}">
        <p14:creationId xmlns:p14="http://schemas.microsoft.com/office/powerpoint/2010/main" val="4300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DFBF6C1-AEF2-FE4B-93EA-8C6D44A9CC99}"/>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84000" contrast="40000"/>
                    </a14:imgEffect>
                  </a14:imgLayer>
                </a14:imgProps>
              </a:ext>
            </a:extLst>
          </a:blip>
          <a:srcRect l="37431"/>
          <a:stretch/>
        </p:blipFill>
        <p:spPr>
          <a:xfrm>
            <a:off x="0" y="-789919"/>
            <a:ext cx="10349990" cy="6858000"/>
          </a:xfrm>
          <a:prstGeom prst="rect">
            <a:avLst/>
          </a:prstGeom>
        </p:spPr>
      </p:pic>
      <p:pic>
        <p:nvPicPr>
          <p:cNvPr id="7" name="Imagen 6">
            <a:extLst>
              <a:ext uri="{FF2B5EF4-FFF2-40B4-BE49-F238E27FC236}">
                <a16:creationId xmlns:a16="http://schemas.microsoft.com/office/drawing/2014/main" id="{5E8B636C-DD13-6C48-9A5E-A981CE020D9D}"/>
              </a:ext>
            </a:extLst>
          </p:cNvPr>
          <p:cNvPicPr>
            <a:picLocks noChangeAspect="1"/>
          </p:cNvPicPr>
          <p:nvPr/>
        </p:nvPicPr>
        <p:blipFill>
          <a:blip r:embed="rId4">
            <a:extLst>
              <a:ext uri="{BEBA8EAE-BF5A-486C-A8C5-ECC9F3942E4B}">
                <a14:imgProps xmlns:a14="http://schemas.microsoft.com/office/drawing/2010/main">
                  <a14:imgLayer>
                    <a14:imgEffect>
                      <a14:artisticPhotocopy/>
                    </a14:imgEffect>
                  </a14:imgLayer>
                </a14:imgProps>
              </a:ext>
            </a:extLst>
          </a:blip>
          <a:stretch>
            <a:fillRect/>
          </a:stretch>
        </p:blipFill>
        <p:spPr>
          <a:xfrm rot="815330">
            <a:off x="3298543" y="-421816"/>
            <a:ext cx="4064000" cy="3886200"/>
          </a:xfrm>
          <a:prstGeom prst="rect">
            <a:avLst/>
          </a:prstGeom>
        </p:spPr>
      </p:pic>
      <p:pic>
        <p:nvPicPr>
          <p:cNvPr id="8" name="Imagen 7">
            <a:extLst>
              <a:ext uri="{FF2B5EF4-FFF2-40B4-BE49-F238E27FC236}">
                <a16:creationId xmlns:a16="http://schemas.microsoft.com/office/drawing/2014/main" id="{F915C282-81FE-3E49-A41D-68E311E5B144}"/>
              </a:ext>
            </a:extLst>
          </p:cNvPr>
          <p:cNvPicPr>
            <a:picLocks noChangeAspect="1"/>
          </p:cNvPicPr>
          <p:nvPr/>
        </p:nvPicPr>
        <p:blipFill>
          <a:blip r:embed="rId5"/>
          <a:stretch>
            <a:fillRect/>
          </a:stretch>
        </p:blipFill>
        <p:spPr>
          <a:xfrm>
            <a:off x="7984442" y="708483"/>
            <a:ext cx="1625600" cy="1625600"/>
          </a:xfrm>
          <a:prstGeom prst="rect">
            <a:avLst/>
          </a:prstGeom>
        </p:spPr>
      </p:pic>
      <p:pic>
        <p:nvPicPr>
          <p:cNvPr id="9" name="Imagen 8">
            <a:extLst>
              <a:ext uri="{FF2B5EF4-FFF2-40B4-BE49-F238E27FC236}">
                <a16:creationId xmlns:a16="http://schemas.microsoft.com/office/drawing/2014/main" id="{28343BB5-415C-F846-9855-5DB001539D2D}"/>
              </a:ext>
            </a:extLst>
          </p:cNvPr>
          <p:cNvPicPr>
            <a:picLocks noChangeAspect="1"/>
          </p:cNvPicPr>
          <p:nvPr/>
        </p:nvPicPr>
        <p:blipFill>
          <a:blip r:embed="rId5"/>
          <a:stretch>
            <a:fillRect/>
          </a:stretch>
        </p:blipFill>
        <p:spPr>
          <a:xfrm>
            <a:off x="8412113" y="3349486"/>
            <a:ext cx="1625600" cy="1625600"/>
          </a:xfrm>
          <a:prstGeom prst="rect">
            <a:avLst/>
          </a:prstGeom>
        </p:spPr>
      </p:pic>
      <p:pic>
        <p:nvPicPr>
          <p:cNvPr id="10" name="Imagen 9">
            <a:extLst>
              <a:ext uri="{FF2B5EF4-FFF2-40B4-BE49-F238E27FC236}">
                <a16:creationId xmlns:a16="http://schemas.microsoft.com/office/drawing/2014/main" id="{01C1A503-5BEA-6A4C-9D7B-3262B2818B63}"/>
              </a:ext>
            </a:extLst>
          </p:cNvPr>
          <p:cNvPicPr>
            <a:picLocks noChangeAspect="1"/>
          </p:cNvPicPr>
          <p:nvPr/>
        </p:nvPicPr>
        <p:blipFill>
          <a:blip r:embed="rId5"/>
          <a:stretch>
            <a:fillRect/>
          </a:stretch>
        </p:blipFill>
        <p:spPr>
          <a:xfrm>
            <a:off x="10094315" y="1324116"/>
            <a:ext cx="1625600" cy="1625600"/>
          </a:xfrm>
          <a:prstGeom prst="rect">
            <a:avLst/>
          </a:prstGeom>
        </p:spPr>
      </p:pic>
      <p:sp>
        <p:nvSpPr>
          <p:cNvPr id="12" name="Título 1">
            <a:extLst>
              <a:ext uri="{FF2B5EF4-FFF2-40B4-BE49-F238E27FC236}">
                <a16:creationId xmlns:a16="http://schemas.microsoft.com/office/drawing/2014/main" id="{536CBFE0-9019-A145-B562-A3F190D621DB}"/>
              </a:ext>
            </a:extLst>
          </p:cNvPr>
          <p:cNvSpPr txBox="1">
            <a:spLocks/>
          </p:cNvSpPr>
          <p:nvPr/>
        </p:nvSpPr>
        <p:spPr>
          <a:xfrm>
            <a:off x="1140955" y="5338668"/>
            <a:ext cx="1274921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err="1">
                <a:latin typeface="Courier" pitchFamily="2" charset="0"/>
                <a:cs typeface="Al Bayan Plain" pitchFamily="2" charset="-78"/>
              </a:rPr>
              <a:t>Future</a:t>
            </a:r>
            <a:r>
              <a:rPr lang="es-ES" sz="4400" dirty="0">
                <a:latin typeface="Courier" pitchFamily="2" charset="0"/>
                <a:cs typeface="Al Bayan Plain" pitchFamily="2" charset="-78"/>
              </a:rPr>
              <a:t> </a:t>
            </a:r>
            <a:r>
              <a:rPr lang="es-ES" sz="4400" dirty="0" err="1">
                <a:latin typeface="Courier" pitchFamily="2" charset="0"/>
                <a:cs typeface="Al Bayan Plain" pitchFamily="2" charset="-78"/>
              </a:rPr>
              <a:t>AdSport</a:t>
            </a:r>
            <a:r>
              <a:rPr lang="es-ES" sz="4400" dirty="0">
                <a:latin typeface="Courier" pitchFamily="2" charset="0"/>
                <a:cs typeface="Al Bayan Plain" pitchFamily="2" charset="-78"/>
              </a:rPr>
              <a:t> </a:t>
            </a:r>
            <a:r>
              <a:rPr lang="es-ES" sz="4400" dirty="0" err="1">
                <a:latin typeface="Courier" pitchFamily="2" charset="0"/>
                <a:cs typeface="Al Bayan Plain" pitchFamily="2" charset="-78"/>
              </a:rPr>
              <a:t>display</a:t>
            </a:r>
            <a:r>
              <a:rPr lang="es-ES" sz="4400" dirty="0">
                <a:latin typeface="Courier" pitchFamily="2" charset="0"/>
                <a:cs typeface="Al Bayan Plain" pitchFamily="2" charset="-78"/>
              </a:rPr>
              <a:t> 5G</a:t>
            </a:r>
          </a:p>
        </p:txBody>
      </p:sp>
      <p:pic>
        <p:nvPicPr>
          <p:cNvPr id="14" name="Imagen 13">
            <a:extLst>
              <a:ext uri="{FF2B5EF4-FFF2-40B4-BE49-F238E27FC236}">
                <a16:creationId xmlns:a16="http://schemas.microsoft.com/office/drawing/2014/main" id="{6AD1A840-CB12-A24E-BB2A-8430B5AE4CA2}"/>
              </a:ext>
            </a:extLst>
          </p:cNvPr>
          <p:cNvPicPr>
            <a:picLocks noChangeAspect="1"/>
          </p:cNvPicPr>
          <p:nvPr/>
        </p:nvPicPr>
        <p:blipFill>
          <a:blip r:embed="rId6"/>
          <a:stretch>
            <a:fillRect/>
          </a:stretch>
        </p:blipFill>
        <p:spPr>
          <a:xfrm>
            <a:off x="1079301" y="850744"/>
            <a:ext cx="1494629" cy="2572344"/>
          </a:xfrm>
          <a:prstGeom prst="rect">
            <a:avLst/>
          </a:prstGeom>
        </p:spPr>
      </p:pic>
    </p:spTree>
    <p:extLst>
      <p:ext uri="{BB962C8B-B14F-4D97-AF65-F5344CB8AC3E}">
        <p14:creationId xmlns:p14="http://schemas.microsoft.com/office/powerpoint/2010/main" val="3694269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45FEC-2E09-FB4E-9E6B-6FE643B3F1D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FA77958-9094-DD47-A0EC-135E199446A7}"/>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27D27441-D0F0-EB4B-B5E1-B3B1743EA274}"/>
              </a:ext>
            </a:extLst>
          </p:cNvPr>
          <p:cNvPicPr>
            <a:picLocks noChangeAspect="1"/>
          </p:cNvPicPr>
          <p:nvPr/>
        </p:nvPicPr>
        <p:blipFill>
          <a:blip r:embed="rId3"/>
          <a:stretch>
            <a:fillRect/>
          </a:stretch>
        </p:blipFill>
        <p:spPr>
          <a:xfrm>
            <a:off x="0" y="-228601"/>
            <a:ext cx="12192000" cy="7812749"/>
          </a:xfrm>
          <a:prstGeom prst="rect">
            <a:avLst/>
          </a:prstGeom>
        </p:spPr>
      </p:pic>
    </p:spTree>
    <p:extLst>
      <p:ext uri="{BB962C8B-B14F-4D97-AF65-F5344CB8AC3E}">
        <p14:creationId xmlns:p14="http://schemas.microsoft.com/office/powerpoint/2010/main" val="2170115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90324_041231_compressed">
            <a:hlinkClick r:id="" action="ppaction://media"/>
            <a:extLst>
              <a:ext uri="{FF2B5EF4-FFF2-40B4-BE49-F238E27FC236}">
                <a16:creationId xmlns:a16="http://schemas.microsoft.com/office/drawing/2014/main" id="{0FBBE9EB-8FE2-4480-8942-38BBBDFDEC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8975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A37535A-BE14-F04B-AFE5-5E22818D1CDD}"/>
              </a:ext>
            </a:extLst>
          </p:cNvPr>
          <p:cNvSpPr>
            <a:spLocks noGrp="1"/>
          </p:cNvSpPr>
          <p:nvPr>
            <p:ph idx="1"/>
          </p:nvPr>
        </p:nvSpPr>
        <p:spPr/>
        <p:txBody>
          <a:bodyPr/>
          <a:lstStyle/>
          <a:p>
            <a:endParaRPr lang="es-ES" dirty="0"/>
          </a:p>
          <a:p>
            <a:endParaRPr lang="es-ES" dirty="0"/>
          </a:p>
        </p:txBody>
      </p:sp>
      <p:pic>
        <p:nvPicPr>
          <p:cNvPr id="4" name="Imagen 3">
            <a:extLst>
              <a:ext uri="{FF2B5EF4-FFF2-40B4-BE49-F238E27FC236}">
                <a16:creationId xmlns:a16="http://schemas.microsoft.com/office/drawing/2014/main" id="{9B09A73B-24BB-0549-B340-9FC1608AD94F}"/>
              </a:ext>
            </a:extLst>
          </p:cNvPr>
          <p:cNvPicPr>
            <a:picLocks noChangeAspect="1"/>
          </p:cNvPicPr>
          <p:nvPr/>
        </p:nvPicPr>
        <p:blipFill>
          <a:blip r:embed="rId3"/>
          <a:stretch>
            <a:fillRect/>
          </a:stretch>
        </p:blipFill>
        <p:spPr>
          <a:xfrm>
            <a:off x="4106972" y="962137"/>
            <a:ext cx="3949700" cy="2425700"/>
          </a:xfrm>
          <a:prstGeom prst="rect">
            <a:avLst/>
          </a:prstGeom>
        </p:spPr>
      </p:pic>
      <p:pic>
        <p:nvPicPr>
          <p:cNvPr id="5" name="Imagen 4">
            <a:extLst>
              <a:ext uri="{FF2B5EF4-FFF2-40B4-BE49-F238E27FC236}">
                <a16:creationId xmlns:a16="http://schemas.microsoft.com/office/drawing/2014/main" id="{9F879AFB-4AC4-1D44-82C5-BB716447D1A6}"/>
              </a:ext>
            </a:extLst>
          </p:cNvPr>
          <p:cNvPicPr>
            <a:picLocks noChangeAspect="1"/>
          </p:cNvPicPr>
          <p:nvPr/>
        </p:nvPicPr>
        <p:blipFill>
          <a:blip r:embed="rId4"/>
          <a:stretch>
            <a:fillRect/>
          </a:stretch>
        </p:blipFill>
        <p:spPr>
          <a:xfrm>
            <a:off x="1338942" y="1128757"/>
            <a:ext cx="1513115" cy="1866175"/>
          </a:xfrm>
          <a:prstGeom prst="rect">
            <a:avLst/>
          </a:prstGeom>
        </p:spPr>
      </p:pic>
      <p:pic>
        <p:nvPicPr>
          <p:cNvPr id="8" name="Imagen 7">
            <a:extLst>
              <a:ext uri="{FF2B5EF4-FFF2-40B4-BE49-F238E27FC236}">
                <a16:creationId xmlns:a16="http://schemas.microsoft.com/office/drawing/2014/main" id="{6B7C9984-944E-F84A-84C3-990A59481AFC}"/>
              </a:ext>
            </a:extLst>
          </p:cNvPr>
          <p:cNvPicPr>
            <a:picLocks noChangeAspect="1"/>
          </p:cNvPicPr>
          <p:nvPr/>
        </p:nvPicPr>
        <p:blipFill>
          <a:blip r:embed="rId5"/>
          <a:stretch>
            <a:fillRect/>
          </a:stretch>
        </p:blipFill>
        <p:spPr>
          <a:xfrm>
            <a:off x="8790893" y="3373664"/>
            <a:ext cx="2286000" cy="2298700"/>
          </a:xfrm>
          <a:prstGeom prst="rect">
            <a:avLst/>
          </a:prstGeom>
        </p:spPr>
      </p:pic>
      <p:pic>
        <p:nvPicPr>
          <p:cNvPr id="9" name="Imagen 8">
            <a:extLst>
              <a:ext uri="{FF2B5EF4-FFF2-40B4-BE49-F238E27FC236}">
                <a16:creationId xmlns:a16="http://schemas.microsoft.com/office/drawing/2014/main" id="{0BCDBB0E-CF5E-5546-97D7-4683D9571ABB}"/>
              </a:ext>
            </a:extLst>
          </p:cNvPr>
          <p:cNvPicPr>
            <a:picLocks noChangeAspect="1"/>
          </p:cNvPicPr>
          <p:nvPr/>
        </p:nvPicPr>
        <p:blipFill>
          <a:blip r:embed="rId6"/>
          <a:stretch>
            <a:fillRect/>
          </a:stretch>
        </p:blipFill>
        <p:spPr>
          <a:xfrm>
            <a:off x="1030513" y="3754664"/>
            <a:ext cx="2616200" cy="1917700"/>
          </a:xfrm>
          <a:prstGeom prst="rect">
            <a:avLst/>
          </a:prstGeom>
        </p:spPr>
      </p:pic>
      <p:pic>
        <p:nvPicPr>
          <p:cNvPr id="10" name="Imagen 9">
            <a:extLst>
              <a:ext uri="{FF2B5EF4-FFF2-40B4-BE49-F238E27FC236}">
                <a16:creationId xmlns:a16="http://schemas.microsoft.com/office/drawing/2014/main" id="{DBCFF6B3-43D3-814C-AF39-8B0123DA1D0D}"/>
              </a:ext>
            </a:extLst>
          </p:cNvPr>
          <p:cNvPicPr>
            <a:picLocks noChangeAspect="1"/>
          </p:cNvPicPr>
          <p:nvPr/>
        </p:nvPicPr>
        <p:blipFill>
          <a:blip r:embed="rId7"/>
          <a:stretch>
            <a:fillRect/>
          </a:stretch>
        </p:blipFill>
        <p:spPr>
          <a:xfrm>
            <a:off x="8790893" y="962137"/>
            <a:ext cx="2422299" cy="2422299"/>
          </a:xfrm>
          <a:prstGeom prst="rect">
            <a:avLst/>
          </a:prstGeom>
        </p:spPr>
      </p:pic>
      <p:pic>
        <p:nvPicPr>
          <p:cNvPr id="11" name="Imagen 10">
            <a:extLst>
              <a:ext uri="{FF2B5EF4-FFF2-40B4-BE49-F238E27FC236}">
                <a16:creationId xmlns:a16="http://schemas.microsoft.com/office/drawing/2014/main" id="{7E28D733-BE7E-C941-9D5B-B8F608ECE77F}"/>
              </a:ext>
            </a:extLst>
          </p:cNvPr>
          <p:cNvPicPr>
            <a:picLocks noChangeAspect="1"/>
          </p:cNvPicPr>
          <p:nvPr/>
        </p:nvPicPr>
        <p:blipFill>
          <a:blip r:embed="rId8"/>
          <a:stretch>
            <a:fillRect/>
          </a:stretch>
        </p:blipFill>
        <p:spPr>
          <a:xfrm>
            <a:off x="4380934" y="3478289"/>
            <a:ext cx="3291113" cy="2194075"/>
          </a:xfrm>
          <a:prstGeom prst="rect">
            <a:avLst/>
          </a:prstGeom>
        </p:spPr>
      </p:pic>
    </p:spTree>
    <p:extLst>
      <p:ext uri="{BB962C8B-B14F-4D97-AF65-F5344CB8AC3E}">
        <p14:creationId xmlns:p14="http://schemas.microsoft.com/office/powerpoint/2010/main" val="1726142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01FC2-0A21-0C47-B258-4A2290F42942}"/>
              </a:ext>
            </a:extLst>
          </p:cNvPr>
          <p:cNvSpPr>
            <a:spLocks noGrp="1"/>
          </p:cNvSpPr>
          <p:nvPr>
            <p:ph type="title"/>
          </p:nvPr>
        </p:nvSpPr>
        <p:spPr/>
        <p:txBody>
          <a:bodyPr/>
          <a:lstStyle/>
          <a:p>
            <a:r>
              <a:rPr lang="es-ES" dirty="0"/>
              <a:t>Great final</a:t>
            </a:r>
          </a:p>
        </p:txBody>
      </p:sp>
      <p:sp>
        <p:nvSpPr>
          <p:cNvPr id="3" name="Marcador de contenido 2">
            <a:extLst>
              <a:ext uri="{FF2B5EF4-FFF2-40B4-BE49-F238E27FC236}">
                <a16:creationId xmlns:a16="http://schemas.microsoft.com/office/drawing/2014/main" id="{927C6BD5-BE1E-9A4D-90ED-291BBA0B2A55}"/>
              </a:ext>
            </a:extLst>
          </p:cNvPr>
          <p:cNvSpPr>
            <a:spLocks noGrp="1"/>
          </p:cNvSpPr>
          <p:nvPr>
            <p:ph idx="1"/>
          </p:nvPr>
        </p:nvSpPr>
        <p:spPr/>
        <p:txBody>
          <a:bodyPr/>
          <a:lstStyle/>
          <a:p>
            <a:endParaRPr lang="es-ES" dirty="0"/>
          </a:p>
        </p:txBody>
      </p:sp>
      <p:pic>
        <p:nvPicPr>
          <p:cNvPr id="4" name="Imagen 3">
            <a:extLst>
              <a:ext uri="{FF2B5EF4-FFF2-40B4-BE49-F238E27FC236}">
                <a16:creationId xmlns:a16="http://schemas.microsoft.com/office/drawing/2014/main" id="{1CE225A5-887E-434D-8268-71AFF5CD2995}"/>
              </a:ext>
            </a:extLst>
          </p:cNvPr>
          <p:cNvPicPr>
            <a:picLocks noChangeAspect="1"/>
          </p:cNvPicPr>
          <p:nvPr/>
        </p:nvPicPr>
        <p:blipFill>
          <a:blip r:embed="rId3"/>
          <a:stretch>
            <a:fillRect/>
          </a:stretch>
        </p:blipFill>
        <p:spPr>
          <a:xfrm>
            <a:off x="0" y="746578"/>
            <a:ext cx="12373029" cy="5430385"/>
          </a:xfrm>
          <a:prstGeom prst="rect">
            <a:avLst/>
          </a:prstGeom>
        </p:spPr>
      </p:pic>
    </p:spTree>
    <p:extLst>
      <p:ext uri="{BB962C8B-B14F-4D97-AF65-F5344CB8AC3E}">
        <p14:creationId xmlns:p14="http://schemas.microsoft.com/office/powerpoint/2010/main" val="179777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9DD163-D5CE-1D4B-940A-2E1A6B827EE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2A068E1-004B-F94E-89F6-4DB809674672}"/>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47546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3CBFBB-3B1B-2D4F-911D-E8ED20FBE58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FDD577D-7CEE-F54F-8E38-DD212C4E1E4B}"/>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2880991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67BD169-A7E9-544C-A3DF-4225B2661310}"/>
              </a:ext>
            </a:extLst>
          </p:cNvPr>
          <p:cNvPicPr>
            <a:picLocks noChangeAspect="1"/>
          </p:cNvPicPr>
          <p:nvPr/>
        </p:nvPicPr>
        <p:blipFill>
          <a:blip r:embed="rId3"/>
          <a:stretch>
            <a:fillRect/>
          </a:stretch>
        </p:blipFill>
        <p:spPr>
          <a:xfrm>
            <a:off x="2241437" y="1576112"/>
            <a:ext cx="4064000" cy="4064000"/>
          </a:xfrm>
          <a:prstGeom prst="rect">
            <a:avLst/>
          </a:prstGeom>
        </p:spPr>
      </p:pic>
      <p:pic>
        <p:nvPicPr>
          <p:cNvPr id="5" name="Imagen 4">
            <a:extLst>
              <a:ext uri="{FF2B5EF4-FFF2-40B4-BE49-F238E27FC236}">
                <a16:creationId xmlns:a16="http://schemas.microsoft.com/office/drawing/2014/main" id="{46E78EB2-C346-1649-B8F0-A922C285CF96}"/>
              </a:ext>
            </a:extLst>
          </p:cNvPr>
          <p:cNvPicPr>
            <a:picLocks noChangeAspect="1"/>
          </p:cNvPicPr>
          <p:nvPr/>
        </p:nvPicPr>
        <p:blipFill>
          <a:blip r:embed="rId4"/>
          <a:stretch>
            <a:fillRect/>
          </a:stretch>
        </p:blipFill>
        <p:spPr>
          <a:xfrm rot="20250041">
            <a:off x="3228273" y="2409019"/>
            <a:ext cx="1751664" cy="985311"/>
          </a:xfrm>
          <a:prstGeom prst="rect">
            <a:avLst/>
          </a:prstGeom>
        </p:spPr>
      </p:pic>
    </p:spTree>
    <p:extLst>
      <p:ext uri="{BB962C8B-B14F-4D97-AF65-F5344CB8AC3E}">
        <p14:creationId xmlns:p14="http://schemas.microsoft.com/office/powerpoint/2010/main" val="398840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67BD169-A7E9-544C-A3DF-4225B2661310}"/>
              </a:ext>
            </a:extLst>
          </p:cNvPr>
          <p:cNvPicPr>
            <a:picLocks noChangeAspect="1"/>
          </p:cNvPicPr>
          <p:nvPr/>
        </p:nvPicPr>
        <p:blipFill>
          <a:blip r:embed="rId3"/>
          <a:stretch>
            <a:fillRect/>
          </a:stretch>
        </p:blipFill>
        <p:spPr>
          <a:xfrm>
            <a:off x="2241437" y="1576112"/>
            <a:ext cx="4064000" cy="4064000"/>
          </a:xfrm>
          <a:prstGeom prst="rect">
            <a:avLst/>
          </a:prstGeom>
        </p:spPr>
      </p:pic>
      <p:pic>
        <p:nvPicPr>
          <p:cNvPr id="5" name="Imagen 4">
            <a:extLst>
              <a:ext uri="{FF2B5EF4-FFF2-40B4-BE49-F238E27FC236}">
                <a16:creationId xmlns:a16="http://schemas.microsoft.com/office/drawing/2014/main" id="{46E78EB2-C346-1649-B8F0-A922C285CF96}"/>
              </a:ext>
            </a:extLst>
          </p:cNvPr>
          <p:cNvPicPr>
            <a:picLocks noChangeAspect="1"/>
          </p:cNvPicPr>
          <p:nvPr/>
        </p:nvPicPr>
        <p:blipFill>
          <a:blip r:embed="rId4"/>
          <a:stretch>
            <a:fillRect/>
          </a:stretch>
        </p:blipFill>
        <p:spPr>
          <a:xfrm rot="20250041">
            <a:off x="3228273" y="2409019"/>
            <a:ext cx="1751664" cy="985311"/>
          </a:xfrm>
          <a:prstGeom prst="rect">
            <a:avLst/>
          </a:prstGeom>
        </p:spPr>
      </p:pic>
      <p:pic>
        <p:nvPicPr>
          <p:cNvPr id="7" name="Imagen 6">
            <a:extLst>
              <a:ext uri="{FF2B5EF4-FFF2-40B4-BE49-F238E27FC236}">
                <a16:creationId xmlns:a16="http://schemas.microsoft.com/office/drawing/2014/main" id="{514976B6-5452-AA4F-907E-5CDA24E5C80F}"/>
              </a:ext>
            </a:extLst>
          </p:cNvPr>
          <p:cNvPicPr>
            <a:picLocks noChangeAspect="1"/>
          </p:cNvPicPr>
          <p:nvPr/>
        </p:nvPicPr>
        <p:blipFill>
          <a:blip r:embed="rId5"/>
          <a:stretch>
            <a:fillRect/>
          </a:stretch>
        </p:blipFill>
        <p:spPr>
          <a:xfrm>
            <a:off x="7642058" y="2020612"/>
            <a:ext cx="2971800" cy="3175000"/>
          </a:xfrm>
          <a:prstGeom prst="rect">
            <a:avLst/>
          </a:prstGeom>
        </p:spPr>
      </p:pic>
    </p:spTree>
    <p:extLst>
      <p:ext uri="{BB962C8B-B14F-4D97-AF65-F5344CB8AC3E}">
        <p14:creationId xmlns:p14="http://schemas.microsoft.com/office/powerpoint/2010/main" val="2308250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06E4452-7AD3-1347-9138-C8B2991A43E6}"/>
              </a:ext>
            </a:extLst>
          </p:cNvPr>
          <p:cNvPicPr>
            <a:picLocks noChangeAspect="1"/>
          </p:cNvPicPr>
          <p:nvPr/>
        </p:nvPicPr>
        <p:blipFill>
          <a:blip r:embed="rId3"/>
          <a:stretch>
            <a:fillRect/>
          </a:stretch>
        </p:blipFill>
        <p:spPr>
          <a:xfrm>
            <a:off x="0" y="4762"/>
            <a:ext cx="12192000" cy="6848475"/>
          </a:xfrm>
          <a:prstGeom prst="rect">
            <a:avLst/>
          </a:prstGeom>
        </p:spPr>
      </p:pic>
      <p:sp>
        <p:nvSpPr>
          <p:cNvPr id="12" name="Título 1">
            <a:extLst>
              <a:ext uri="{FF2B5EF4-FFF2-40B4-BE49-F238E27FC236}">
                <a16:creationId xmlns:a16="http://schemas.microsoft.com/office/drawing/2014/main" id="{A01BDD7F-B701-C042-B207-9DCDA3FEC708}"/>
              </a:ext>
            </a:extLst>
          </p:cNvPr>
          <p:cNvSpPr txBox="1">
            <a:spLocks/>
          </p:cNvSpPr>
          <p:nvPr/>
        </p:nvSpPr>
        <p:spPr>
          <a:xfrm>
            <a:off x="685800" y="5532437"/>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dirty="0">
                <a:solidFill>
                  <a:schemeClr val="bg1"/>
                </a:solidFill>
                <a:latin typeface="Courier" pitchFamily="2" charset="0"/>
                <a:cs typeface="Al Bayan Plain" pitchFamily="2" charset="-78"/>
              </a:rPr>
              <a:t> Rafa  Javi Roberto Manu</a:t>
            </a:r>
          </a:p>
        </p:txBody>
      </p:sp>
    </p:spTree>
    <p:extLst>
      <p:ext uri="{BB962C8B-B14F-4D97-AF65-F5344CB8AC3E}">
        <p14:creationId xmlns:p14="http://schemas.microsoft.com/office/powerpoint/2010/main" val="1624458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DA01CD-8CC5-DF44-9223-C91B5FC67CD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ABF580D-7762-3C4B-81C6-7E48E7E4170F}"/>
              </a:ext>
            </a:extLst>
          </p:cNvPr>
          <p:cNvSpPr>
            <a:spLocks noGrp="1"/>
          </p:cNvSpPr>
          <p:nvPr>
            <p:ph idx="1"/>
          </p:nvPr>
        </p:nvSpPr>
        <p:spPr/>
        <p:txBody>
          <a:bodyPr/>
          <a:lstStyle/>
          <a:p>
            <a:endParaRPr lang="es-ES" dirty="0"/>
          </a:p>
        </p:txBody>
      </p:sp>
      <p:pic>
        <p:nvPicPr>
          <p:cNvPr id="4" name="Imagen 3">
            <a:extLst>
              <a:ext uri="{FF2B5EF4-FFF2-40B4-BE49-F238E27FC236}">
                <a16:creationId xmlns:a16="http://schemas.microsoft.com/office/drawing/2014/main" id="{3B97A100-A816-4545-BC6E-C14E15F5999A}"/>
              </a:ext>
            </a:extLst>
          </p:cNvPr>
          <p:cNvPicPr>
            <a:picLocks noChangeAspect="1"/>
          </p:cNvPicPr>
          <p:nvPr/>
        </p:nvPicPr>
        <p:blipFill>
          <a:blip r:embed="rId3"/>
          <a:stretch>
            <a:fillRect/>
          </a:stretch>
        </p:blipFill>
        <p:spPr>
          <a:xfrm>
            <a:off x="0" y="83427"/>
            <a:ext cx="12192000" cy="6691146"/>
          </a:xfrm>
          <a:prstGeom prst="rect">
            <a:avLst/>
          </a:prstGeom>
        </p:spPr>
      </p:pic>
    </p:spTree>
    <p:extLst>
      <p:ext uri="{BB962C8B-B14F-4D97-AF65-F5344CB8AC3E}">
        <p14:creationId xmlns:p14="http://schemas.microsoft.com/office/powerpoint/2010/main" val="2821788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2EF11-EEC4-B04A-9BE1-9345E8C067B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2A792A0-C8E4-034D-A32F-18CF4CABDEBB}"/>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58390F84-250C-B644-B2C4-3344D50EE6FD}"/>
              </a:ext>
            </a:extLst>
          </p:cNvPr>
          <p:cNvPicPr>
            <a:picLocks noChangeAspect="1"/>
          </p:cNvPicPr>
          <p:nvPr/>
        </p:nvPicPr>
        <p:blipFill>
          <a:blip r:embed="rId2"/>
          <a:stretch>
            <a:fillRect/>
          </a:stretch>
        </p:blipFill>
        <p:spPr>
          <a:xfrm>
            <a:off x="0" y="-122791"/>
            <a:ext cx="12192000" cy="8144256"/>
          </a:xfrm>
          <a:prstGeom prst="rect">
            <a:avLst/>
          </a:prstGeom>
        </p:spPr>
      </p:pic>
    </p:spTree>
    <p:extLst>
      <p:ext uri="{BB962C8B-B14F-4D97-AF65-F5344CB8AC3E}">
        <p14:creationId xmlns:p14="http://schemas.microsoft.com/office/powerpoint/2010/main" val="3449610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B9D3E2-9312-2C4A-805F-7D6907AC7D7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1D0E712-B909-8142-88F2-3D306AD1952A}"/>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F3A789CE-D792-684B-819C-246180411B1E}"/>
              </a:ext>
            </a:extLst>
          </p:cNvPr>
          <p:cNvPicPr>
            <a:picLocks noChangeAspect="1"/>
          </p:cNvPicPr>
          <p:nvPr/>
        </p:nvPicPr>
        <p:blipFill>
          <a:blip r:embed="rId3"/>
          <a:stretch>
            <a:fillRect/>
          </a:stretch>
        </p:blipFill>
        <p:spPr>
          <a:xfrm>
            <a:off x="-290287" y="0"/>
            <a:ext cx="14417969" cy="8588829"/>
          </a:xfrm>
          <a:prstGeom prst="rect">
            <a:avLst/>
          </a:prstGeom>
        </p:spPr>
      </p:pic>
    </p:spTree>
    <p:extLst>
      <p:ext uri="{BB962C8B-B14F-4D97-AF65-F5344CB8AC3E}">
        <p14:creationId xmlns:p14="http://schemas.microsoft.com/office/powerpoint/2010/main" val="2623985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78EB6A-A2FE-0A42-B868-FD4C79686DA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09DC1F8-8E6E-5843-990C-855779D2A215}"/>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86D073E2-7A4C-2446-B165-7ACC7EDCD2E2}"/>
              </a:ext>
            </a:extLst>
          </p:cNvPr>
          <p:cNvPicPr>
            <a:picLocks noChangeAspect="1"/>
          </p:cNvPicPr>
          <p:nvPr/>
        </p:nvPicPr>
        <p:blipFill>
          <a:blip r:embed="rId3"/>
          <a:stretch>
            <a:fillRect/>
          </a:stretch>
        </p:blipFill>
        <p:spPr>
          <a:xfrm>
            <a:off x="-288759" y="46958"/>
            <a:ext cx="13542817" cy="6827837"/>
          </a:xfrm>
          <a:prstGeom prst="rect">
            <a:avLst/>
          </a:prstGeom>
        </p:spPr>
      </p:pic>
    </p:spTree>
    <p:extLst>
      <p:ext uri="{BB962C8B-B14F-4D97-AF65-F5344CB8AC3E}">
        <p14:creationId xmlns:p14="http://schemas.microsoft.com/office/powerpoint/2010/main" val="1640614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51998-9003-8840-B6AC-1FFFF1F06BA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0BABE17-69FA-5943-87CC-BF942F63B8A8}"/>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D261634B-F78A-904C-B258-3E3DE24FF86C}"/>
              </a:ext>
            </a:extLst>
          </p:cNvPr>
          <p:cNvPicPr>
            <a:picLocks noChangeAspect="1"/>
          </p:cNvPicPr>
          <p:nvPr/>
        </p:nvPicPr>
        <p:blipFill>
          <a:blip r:embed="rId3"/>
          <a:stretch>
            <a:fillRect/>
          </a:stretch>
        </p:blipFill>
        <p:spPr>
          <a:xfrm>
            <a:off x="685800" y="32047"/>
            <a:ext cx="10820400" cy="6825953"/>
          </a:xfrm>
          <a:prstGeom prst="rect">
            <a:avLst/>
          </a:prstGeom>
        </p:spPr>
      </p:pic>
    </p:spTree>
    <p:extLst>
      <p:ext uri="{BB962C8B-B14F-4D97-AF65-F5344CB8AC3E}">
        <p14:creationId xmlns:p14="http://schemas.microsoft.com/office/powerpoint/2010/main" val="101271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654B8D-A118-B245-88FF-14D458DC055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8922ED3-528F-0241-8FC9-BE94F89C4DA4}"/>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C0593C29-BEFC-624C-B39B-D3C63F90955E}"/>
              </a:ext>
            </a:extLst>
          </p:cNvPr>
          <p:cNvPicPr>
            <a:picLocks noChangeAspect="1"/>
          </p:cNvPicPr>
          <p:nvPr/>
        </p:nvPicPr>
        <p:blipFill>
          <a:blip r:embed="rId3"/>
          <a:stretch>
            <a:fillRect/>
          </a:stretch>
        </p:blipFill>
        <p:spPr>
          <a:xfrm>
            <a:off x="-770533" y="0"/>
            <a:ext cx="14243353" cy="8011886"/>
          </a:xfrm>
          <a:prstGeom prst="rect">
            <a:avLst/>
          </a:prstGeom>
        </p:spPr>
      </p:pic>
    </p:spTree>
    <p:extLst>
      <p:ext uri="{BB962C8B-B14F-4D97-AF65-F5344CB8AC3E}">
        <p14:creationId xmlns:p14="http://schemas.microsoft.com/office/powerpoint/2010/main" val="421412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526C6E96-9C5D-EE41-BD81-C299CE2DC21A}"/>
              </a:ext>
            </a:extLst>
          </p:cNvPr>
          <p:cNvPicPr>
            <a:picLocks noChangeAspect="1"/>
          </p:cNvPicPr>
          <p:nvPr/>
        </p:nvPicPr>
        <p:blipFill>
          <a:blip r:embed="rId3"/>
          <a:stretch>
            <a:fillRect/>
          </a:stretch>
        </p:blipFill>
        <p:spPr>
          <a:xfrm>
            <a:off x="0" y="1669493"/>
            <a:ext cx="12649202" cy="3677094"/>
          </a:xfrm>
          <a:prstGeom prst="rect">
            <a:avLst/>
          </a:prstGeom>
        </p:spPr>
      </p:pic>
    </p:spTree>
    <p:extLst>
      <p:ext uri="{BB962C8B-B14F-4D97-AF65-F5344CB8AC3E}">
        <p14:creationId xmlns:p14="http://schemas.microsoft.com/office/powerpoint/2010/main" val="171773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CDA3DBCC-455B-7946-8284-C5A11B66BDB9}"/>
              </a:ext>
            </a:extLst>
          </p:cNvPr>
          <p:cNvPicPr>
            <a:picLocks noChangeAspect="1"/>
          </p:cNvPicPr>
          <p:nvPr/>
        </p:nvPicPr>
        <p:blipFill>
          <a:blip r:embed="rId3"/>
          <a:stretch>
            <a:fillRect/>
          </a:stretch>
        </p:blipFill>
        <p:spPr>
          <a:xfrm>
            <a:off x="8821907" y="1412733"/>
            <a:ext cx="2641600" cy="5194300"/>
          </a:xfrm>
          <a:prstGeom prst="rect">
            <a:avLst/>
          </a:prstGeom>
        </p:spPr>
      </p:pic>
      <p:pic>
        <p:nvPicPr>
          <p:cNvPr id="10" name="Imagen 9">
            <a:extLst>
              <a:ext uri="{FF2B5EF4-FFF2-40B4-BE49-F238E27FC236}">
                <a16:creationId xmlns:a16="http://schemas.microsoft.com/office/drawing/2014/main" id="{95FB51E8-0F30-4A47-858F-8E7079514F13}"/>
              </a:ext>
            </a:extLst>
          </p:cNvPr>
          <p:cNvPicPr>
            <a:picLocks noChangeAspect="1"/>
          </p:cNvPicPr>
          <p:nvPr/>
        </p:nvPicPr>
        <p:blipFill>
          <a:blip r:embed="rId4"/>
          <a:stretch>
            <a:fillRect/>
          </a:stretch>
        </p:blipFill>
        <p:spPr>
          <a:xfrm>
            <a:off x="4538239" y="1647736"/>
            <a:ext cx="2768600" cy="4292600"/>
          </a:xfrm>
          <a:prstGeom prst="rect">
            <a:avLst/>
          </a:prstGeom>
        </p:spPr>
      </p:pic>
      <p:sp>
        <p:nvSpPr>
          <p:cNvPr id="11" name="Título 1">
            <a:extLst>
              <a:ext uri="{FF2B5EF4-FFF2-40B4-BE49-F238E27FC236}">
                <a16:creationId xmlns:a16="http://schemas.microsoft.com/office/drawing/2014/main" id="{F6EE01E8-7E43-BA48-9219-27606C92A01B}"/>
              </a:ext>
            </a:extLst>
          </p:cNvPr>
          <p:cNvSpPr txBox="1">
            <a:spLocks/>
          </p:cNvSpPr>
          <p:nvPr/>
        </p:nvSpPr>
        <p:spPr>
          <a:xfrm>
            <a:off x="-261273" y="8202"/>
            <a:ext cx="1385353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200" dirty="0">
                <a:latin typeface="Courier" pitchFamily="2" charset="0"/>
                <a:cs typeface="Al Bayan Plain" pitchFamily="2" charset="-78"/>
              </a:rPr>
              <a:t>Poster         Poster + LED    Pantallas dinámicas</a:t>
            </a:r>
          </a:p>
        </p:txBody>
      </p:sp>
      <p:pic>
        <p:nvPicPr>
          <p:cNvPr id="13" name="Imagen 12">
            <a:extLst>
              <a:ext uri="{FF2B5EF4-FFF2-40B4-BE49-F238E27FC236}">
                <a16:creationId xmlns:a16="http://schemas.microsoft.com/office/drawing/2014/main" id="{A09B1F2F-F244-5843-B021-61895E3A278B}"/>
              </a:ext>
            </a:extLst>
          </p:cNvPr>
          <p:cNvPicPr>
            <a:picLocks noChangeAspect="1"/>
          </p:cNvPicPr>
          <p:nvPr/>
        </p:nvPicPr>
        <p:blipFill>
          <a:blip r:embed="rId5"/>
          <a:stretch>
            <a:fillRect/>
          </a:stretch>
        </p:blipFill>
        <p:spPr>
          <a:xfrm>
            <a:off x="275179" y="2286541"/>
            <a:ext cx="3165014" cy="2404027"/>
          </a:xfrm>
          <a:prstGeom prst="rect">
            <a:avLst/>
          </a:prstGeom>
        </p:spPr>
      </p:pic>
      <p:pic>
        <p:nvPicPr>
          <p:cNvPr id="14" name="Imagen 13">
            <a:extLst>
              <a:ext uri="{FF2B5EF4-FFF2-40B4-BE49-F238E27FC236}">
                <a16:creationId xmlns:a16="http://schemas.microsoft.com/office/drawing/2014/main" id="{371F4959-FBAD-8640-87AB-0CF08AA3FE39}"/>
              </a:ext>
            </a:extLst>
          </p:cNvPr>
          <p:cNvPicPr>
            <a:picLocks noChangeAspect="1"/>
          </p:cNvPicPr>
          <p:nvPr/>
        </p:nvPicPr>
        <p:blipFill rotWithShape="1">
          <a:blip r:embed="rId6"/>
          <a:srcRect l="14374" r="15451"/>
          <a:stretch/>
        </p:blipFill>
        <p:spPr>
          <a:xfrm>
            <a:off x="922421" y="2478504"/>
            <a:ext cx="1443789" cy="2120900"/>
          </a:xfrm>
          <a:prstGeom prst="rect">
            <a:avLst/>
          </a:prstGeom>
        </p:spPr>
      </p:pic>
      <p:pic>
        <p:nvPicPr>
          <p:cNvPr id="15" name="Imagen 14">
            <a:extLst>
              <a:ext uri="{FF2B5EF4-FFF2-40B4-BE49-F238E27FC236}">
                <a16:creationId xmlns:a16="http://schemas.microsoft.com/office/drawing/2014/main" id="{C5130867-CD9E-4E40-B51D-7E0DA904780B}"/>
              </a:ext>
            </a:extLst>
          </p:cNvPr>
          <p:cNvPicPr>
            <a:picLocks noChangeAspect="1"/>
          </p:cNvPicPr>
          <p:nvPr/>
        </p:nvPicPr>
        <p:blipFill rotWithShape="1">
          <a:blip r:embed="rId6"/>
          <a:srcRect l="14374" r="15451"/>
          <a:stretch/>
        </p:blipFill>
        <p:spPr>
          <a:xfrm>
            <a:off x="5072961" y="2156790"/>
            <a:ext cx="1505848" cy="2533777"/>
          </a:xfrm>
          <a:prstGeom prst="rect">
            <a:avLst/>
          </a:prstGeom>
        </p:spPr>
      </p:pic>
      <p:pic>
        <p:nvPicPr>
          <p:cNvPr id="16" name="Imagen 15">
            <a:extLst>
              <a:ext uri="{FF2B5EF4-FFF2-40B4-BE49-F238E27FC236}">
                <a16:creationId xmlns:a16="http://schemas.microsoft.com/office/drawing/2014/main" id="{97D146B2-C1BB-7C41-94A2-017CA080C0A7}"/>
              </a:ext>
            </a:extLst>
          </p:cNvPr>
          <p:cNvPicPr>
            <a:picLocks noChangeAspect="1"/>
          </p:cNvPicPr>
          <p:nvPr/>
        </p:nvPicPr>
        <p:blipFill rotWithShape="1">
          <a:blip r:embed="rId6"/>
          <a:srcRect l="14374" r="15451"/>
          <a:stretch/>
        </p:blipFill>
        <p:spPr>
          <a:xfrm>
            <a:off x="9662501" y="1876927"/>
            <a:ext cx="1075728" cy="2334126"/>
          </a:xfrm>
          <a:prstGeom prst="rect">
            <a:avLst/>
          </a:prstGeom>
        </p:spPr>
      </p:pic>
    </p:spTree>
    <p:extLst>
      <p:ext uri="{BB962C8B-B14F-4D97-AF65-F5344CB8AC3E}">
        <p14:creationId xmlns:p14="http://schemas.microsoft.com/office/powerpoint/2010/main" val="2315838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DFBF6C1-AEF2-FE4B-93EA-8C6D44A9CC99}"/>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84000" contrast="40000"/>
                    </a14:imgEffect>
                  </a14:imgLayer>
                </a14:imgProps>
              </a:ext>
            </a:extLst>
          </a:blip>
          <a:srcRect l="37431"/>
          <a:stretch/>
        </p:blipFill>
        <p:spPr>
          <a:xfrm>
            <a:off x="0" y="-789919"/>
            <a:ext cx="10349990" cy="6858000"/>
          </a:xfrm>
          <a:prstGeom prst="rect">
            <a:avLst/>
          </a:prstGeom>
        </p:spPr>
      </p:pic>
      <p:pic>
        <p:nvPicPr>
          <p:cNvPr id="7" name="Imagen 6">
            <a:extLst>
              <a:ext uri="{FF2B5EF4-FFF2-40B4-BE49-F238E27FC236}">
                <a16:creationId xmlns:a16="http://schemas.microsoft.com/office/drawing/2014/main" id="{5E8B636C-DD13-6C48-9A5E-A981CE020D9D}"/>
              </a:ext>
            </a:extLst>
          </p:cNvPr>
          <p:cNvPicPr>
            <a:picLocks noChangeAspect="1"/>
          </p:cNvPicPr>
          <p:nvPr/>
        </p:nvPicPr>
        <p:blipFill>
          <a:blip r:embed="rId4">
            <a:extLst>
              <a:ext uri="{BEBA8EAE-BF5A-486C-A8C5-ECC9F3942E4B}">
                <a14:imgProps xmlns:a14="http://schemas.microsoft.com/office/drawing/2010/main">
                  <a14:imgLayer>
                    <a14:imgEffect>
                      <a14:artisticPhotocopy/>
                    </a14:imgEffect>
                  </a14:imgLayer>
                </a14:imgProps>
              </a:ext>
            </a:extLst>
          </a:blip>
          <a:stretch>
            <a:fillRect/>
          </a:stretch>
        </p:blipFill>
        <p:spPr>
          <a:xfrm rot="815330">
            <a:off x="3298543" y="-421816"/>
            <a:ext cx="4064000" cy="3886200"/>
          </a:xfrm>
          <a:prstGeom prst="rect">
            <a:avLst/>
          </a:prstGeom>
        </p:spPr>
      </p:pic>
      <p:pic>
        <p:nvPicPr>
          <p:cNvPr id="8" name="Imagen 7">
            <a:extLst>
              <a:ext uri="{FF2B5EF4-FFF2-40B4-BE49-F238E27FC236}">
                <a16:creationId xmlns:a16="http://schemas.microsoft.com/office/drawing/2014/main" id="{F915C282-81FE-3E49-A41D-68E311E5B144}"/>
              </a:ext>
            </a:extLst>
          </p:cNvPr>
          <p:cNvPicPr>
            <a:picLocks noChangeAspect="1"/>
          </p:cNvPicPr>
          <p:nvPr/>
        </p:nvPicPr>
        <p:blipFill>
          <a:blip r:embed="rId5"/>
          <a:stretch>
            <a:fillRect/>
          </a:stretch>
        </p:blipFill>
        <p:spPr>
          <a:xfrm>
            <a:off x="7984442" y="708483"/>
            <a:ext cx="1625600" cy="1625600"/>
          </a:xfrm>
          <a:prstGeom prst="rect">
            <a:avLst/>
          </a:prstGeom>
        </p:spPr>
      </p:pic>
      <p:pic>
        <p:nvPicPr>
          <p:cNvPr id="9" name="Imagen 8">
            <a:extLst>
              <a:ext uri="{FF2B5EF4-FFF2-40B4-BE49-F238E27FC236}">
                <a16:creationId xmlns:a16="http://schemas.microsoft.com/office/drawing/2014/main" id="{28343BB5-415C-F846-9855-5DB001539D2D}"/>
              </a:ext>
            </a:extLst>
          </p:cNvPr>
          <p:cNvPicPr>
            <a:picLocks noChangeAspect="1"/>
          </p:cNvPicPr>
          <p:nvPr/>
        </p:nvPicPr>
        <p:blipFill>
          <a:blip r:embed="rId5"/>
          <a:stretch>
            <a:fillRect/>
          </a:stretch>
        </p:blipFill>
        <p:spPr>
          <a:xfrm>
            <a:off x="8412113" y="3349486"/>
            <a:ext cx="1625600" cy="1625600"/>
          </a:xfrm>
          <a:prstGeom prst="rect">
            <a:avLst/>
          </a:prstGeom>
        </p:spPr>
      </p:pic>
      <p:pic>
        <p:nvPicPr>
          <p:cNvPr id="10" name="Imagen 9">
            <a:extLst>
              <a:ext uri="{FF2B5EF4-FFF2-40B4-BE49-F238E27FC236}">
                <a16:creationId xmlns:a16="http://schemas.microsoft.com/office/drawing/2014/main" id="{01C1A503-5BEA-6A4C-9D7B-3262B2818B63}"/>
              </a:ext>
            </a:extLst>
          </p:cNvPr>
          <p:cNvPicPr>
            <a:picLocks noChangeAspect="1"/>
          </p:cNvPicPr>
          <p:nvPr/>
        </p:nvPicPr>
        <p:blipFill>
          <a:blip r:embed="rId5"/>
          <a:stretch>
            <a:fillRect/>
          </a:stretch>
        </p:blipFill>
        <p:spPr>
          <a:xfrm>
            <a:off x="10094315" y="1324116"/>
            <a:ext cx="1625600" cy="1625600"/>
          </a:xfrm>
          <a:prstGeom prst="rect">
            <a:avLst/>
          </a:prstGeom>
        </p:spPr>
      </p:pic>
      <p:sp>
        <p:nvSpPr>
          <p:cNvPr id="12" name="Título 1">
            <a:extLst>
              <a:ext uri="{FF2B5EF4-FFF2-40B4-BE49-F238E27FC236}">
                <a16:creationId xmlns:a16="http://schemas.microsoft.com/office/drawing/2014/main" id="{536CBFE0-9019-A145-B562-A3F190D621DB}"/>
              </a:ext>
            </a:extLst>
          </p:cNvPr>
          <p:cNvSpPr txBox="1">
            <a:spLocks/>
          </p:cNvSpPr>
          <p:nvPr/>
        </p:nvSpPr>
        <p:spPr>
          <a:xfrm>
            <a:off x="1140955" y="5338668"/>
            <a:ext cx="1274921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err="1">
                <a:latin typeface="Courier" pitchFamily="2" charset="0"/>
                <a:cs typeface="Al Bayan Plain" pitchFamily="2" charset="-78"/>
              </a:rPr>
              <a:t>Future</a:t>
            </a:r>
            <a:r>
              <a:rPr lang="es-ES" sz="4400" dirty="0">
                <a:latin typeface="Courier" pitchFamily="2" charset="0"/>
                <a:cs typeface="Al Bayan Plain" pitchFamily="2" charset="-78"/>
              </a:rPr>
              <a:t> </a:t>
            </a:r>
            <a:r>
              <a:rPr lang="es-ES" sz="4400" dirty="0" err="1">
                <a:latin typeface="Courier" pitchFamily="2" charset="0"/>
                <a:cs typeface="Al Bayan Plain" pitchFamily="2" charset="-78"/>
              </a:rPr>
              <a:t>AdSport</a:t>
            </a:r>
            <a:r>
              <a:rPr lang="es-ES" sz="4400" dirty="0">
                <a:latin typeface="Courier" pitchFamily="2" charset="0"/>
                <a:cs typeface="Al Bayan Plain" pitchFamily="2" charset="-78"/>
              </a:rPr>
              <a:t> </a:t>
            </a:r>
            <a:r>
              <a:rPr lang="es-ES" sz="4400" dirty="0" err="1">
                <a:latin typeface="Courier" pitchFamily="2" charset="0"/>
                <a:cs typeface="Al Bayan Plain" pitchFamily="2" charset="-78"/>
              </a:rPr>
              <a:t>display</a:t>
            </a:r>
            <a:r>
              <a:rPr lang="es-ES" sz="4400" dirty="0">
                <a:latin typeface="Courier" pitchFamily="2" charset="0"/>
                <a:cs typeface="Al Bayan Plain" pitchFamily="2" charset="-78"/>
              </a:rPr>
              <a:t> 5G</a:t>
            </a:r>
          </a:p>
        </p:txBody>
      </p:sp>
      <p:pic>
        <p:nvPicPr>
          <p:cNvPr id="14" name="Imagen 13">
            <a:extLst>
              <a:ext uri="{FF2B5EF4-FFF2-40B4-BE49-F238E27FC236}">
                <a16:creationId xmlns:a16="http://schemas.microsoft.com/office/drawing/2014/main" id="{6AD1A840-CB12-A24E-BB2A-8430B5AE4CA2}"/>
              </a:ext>
            </a:extLst>
          </p:cNvPr>
          <p:cNvPicPr>
            <a:picLocks noChangeAspect="1"/>
          </p:cNvPicPr>
          <p:nvPr/>
        </p:nvPicPr>
        <p:blipFill>
          <a:blip r:embed="rId6"/>
          <a:stretch>
            <a:fillRect/>
          </a:stretch>
        </p:blipFill>
        <p:spPr>
          <a:xfrm>
            <a:off x="1079301" y="850744"/>
            <a:ext cx="1494629" cy="2572344"/>
          </a:xfrm>
          <a:prstGeom prst="rect">
            <a:avLst/>
          </a:prstGeom>
        </p:spPr>
      </p:pic>
    </p:spTree>
    <p:extLst>
      <p:ext uri="{BB962C8B-B14F-4D97-AF65-F5344CB8AC3E}">
        <p14:creationId xmlns:p14="http://schemas.microsoft.com/office/powerpoint/2010/main" val="634766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18F4E81-4CB0-7C4D-97B8-BDF82BAE7DD0}"/>
              </a:ext>
            </a:extLst>
          </p:cNvPr>
          <p:cNvPicPr>
            <a:picLocks noChangeAspect="1"/>
          </p:cNvPicPr>
          <p:nvPr/>
        </p:nvPicPr>
        <p:blipFill>
          <a:blip r:embed="rId3"/>
          <a:stretch>
            <a:fillRect/>
          </a:stretch>
        </p:blipFill>
        <p:spPr>
          <a:xfrm>
            <a:off x="-526793" y="0"/>
            <a:ext cx="13056019" cy="7072010"/>
          </a:xfrm>
          <a:prstGeom prst="rect">
            <a:avLst/>
          </a:prstGeom>
        </p:spPr>
      </p:pic>
      <p:pic>
        <p:nvPicPr>
          <p:cNvPr id="6" name="Imagen 5">
            <a:extLst>
              <a:ext uri="{FF2B5EF4-FFF2-40B4-BE49-F238E27FC236}">
                <a16:creationId xmlns:a16="http://schemas.microsoft.com/office/drawing/2014/main" id="{A16511CB-B73E-B144-A87D-C5962E1F56BB}"/>
              </a:ext>
            </a:extLst>
          </p:cNvPr>
          <p:cNvPicPr>
            <a:picLocks noChangeAspect="1"/>
          </p:cNvPicPr>
          <p:nvPr/>
        </p:nvPicPr>
        <p:blipFill>
          <a:blip r:embed="rId4"/>
          <a:stretch>
            <a:fillRect/>
          </a:stretch>
        </p:blipFill>
        <p:spPr>
          <a:xfrm>
            <a:off x="5294505" y="194553"/>
            <a:ext cx="1413422" cy="1413422"/>
          </a:xfrm>
          <a:prstGeom prst="rect">
            <a:avLst/>
          </a:prstGeom>
        </p:spPr>
      </p:pic>
    </p:spTree>
    <p:extLst>
      <p:ext uri="{BB962C8B-B14F-4D97-AF65-F5344CB8AC3E}">
        <p14:creationId xmlns:p14="http://schemas.microsoft.com/office/powerpoint/2010/main" val="2189826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18F4E81-4CB0-7C4D-97B8-BDF82BAE7DD0}"/>
              </a:ext>
            </a:extLst>
          </p:cNvPr>
          <p:cNvPicPr>
            <a:picLocks noChangeAspect="1"/>
          </p:cNvPicPr>
          <p:nvPr/>
        </p:nvPicPr>
        <p:blipFill>
          <a:blip r:embed="rId3"/>
          <a:stretch>
            <a:fillRect/>
          </a:stretch>
        </p:blipFill>
        <p:spPr>
          <a:xfrm>
            <a:off x="-526793" y="0"/>
            <a:ext cx="13056019" cy="7072010"/>
          </a:xfrm>
          <a:prstGeom prst="rect">
            <a:avLst/>
          </a:prstGeom>
        </p:spPr>
      </p:pic>
      <p:pic>
        <p:nvPicPr>
          <p:cNvPr id="6" name="Imagen 5">
            <a:extLst>
              <a:ext uri="{FF2B5EF4-FFF2-40B4-BE49-F238E27FC236}">
                <a16:creationId xmlns:a16="http://schemas.microsoft.com/office/drawing/2014/main" id="{A16511CB-B73E-B144-A87D-C5962E1F56BB}"/>
              </a:ext>
            </a:extLst>
          </p:cNvPr>
          <p:cNvPicPr>
            <a:picLocks noChangeAspect="1"/>
          </p:cNvPicPr>
          <p:nvPr/>
        </p:nvPicPr>
        <p:blipFill>
          <a:blip r:embed="rId4"/>
          <a:stretch>
            <a:fillRect/>
          </a:stretch>
        </p:blipFill>
        <p:spPr>
          <a:xfrm>
            <a:off x="5294505" y="194553"/>
            <a:ext cx="1413422" cy="1413422"/>
          </a:xfrm>
          <a:prstGeom prst="rect">
            <a:avLst/>
          </a:prstGeom>
        </p:spPr>
      </p:pic>
      <p:pic>
        <p:nvPicPr>
          <p:cNvPr id="5" name="Imagen 4">
            <a:extLst>
              <a:ext uri="{FF2B5EF4-FFF2-40B4-BE49-F238E27FC236}">
                <a16:creationId xmlns:a16="http://schemas.microsoft.com/office/drawing/2014/main" id="{4807C80A-D554-464E-A05B-BB60747F67B9}"/>
              </a:ext>
            </a:extLst>
          </p:cNvPr>
          <p:cNvPicPr>
            <a:picLocks noChangeAspect="1"/>
          </p:cNvPicPr>
          <p:nvPr/>
        </p:nvPicPr>
        <p:blipFill>
          <a:blip r:embed="rId5"/>
          <a:stretch>
            <a:fillRect/>
          </a:stretch>
        </p:blipFill>
        <p:spPr>
          <a:xfrm>
            <a:off x="2700393" y="3536005"/>
            <a:ext cx="6601646" cy="3489158"/>
          </a:xfrm>
          <a:prstGeom prst="rect">
            <a:avLst/>
          </a:prstGeom>
        </p:spPr>
      </p:pic>
    </p:spTree>
    <p:extLst>
      <p:ext uri="{BB962C8B-B14F-4D97-AF65-F5344CB8AC3E}">
        <p14:creationId xmlns:p14="http://schemas.microsoft.com/office/powerpoint/2010/main" val="3093792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072F0C-5CED-114D-9B3A-6B265CFD442A}"/>
              </a:ext>
            </a:extLst>
          </p:cNvPr>
          <p:cNvSpPr>
            <a:spLocks noGrp="1"/>
          </p:cNvSpPr>
          <p:nvPr>
            <p:ph type="title"/>
          </p:nvPr>
        </p:nvSpPr>
        <p:spPr/>
        <p:txBody>
          <a:bodyPr/>
          <a:lstStyle/>
          <a:p>
            <a:endParaRPr lang="es-ES" dirty="0"/>
          </a:p>
        </p:txBody>
      </p:sp>
      <p:pic>
        <p:nvPicPr>
          <p:cNvPr id="4" name="cocde19">
            <a:hlinkClick r:id="" action="ppaction://media"/>
            <a:extLst>
              <a:ext uri="{FF2B5EF4-FFF2-40B4-BE49-F238E27FC236}">
                <a16:creationId xmlns:a16="http://schemas.microsoft.com/office/drawing/2014/main" id="{023BB523-5F48-BC46-85E0-6F7799181A95}"/>
              </a:ext>
            </a:extLst>
          </p:cNvPr>
          <p:cNvPicPr>
            <a:picLocks noGrp="1" noChangeAspect="1"/>
          </p:cNvPicPr>
          <p:nvPr>
            <p:ph idx="1"/>
            <a:videoFile r:link="rId2"/>
            <p:extLst>
              <p:ext uri="{DAA4B4D4-6D71-4841-9C94-3DE7FCFB9230}">
                <p14:media xmlns:p14="http://schemas.microsoft.com/office/powerpoint/2010/main" r:embed="rId1">
                  <p14:fade in="1750" out="5750"/>
                  <p14:bmkLst>
                    <p14:bmk name="Marcador 1" time="1617"/>
                    <p14:bmk name="Marcador 2" time="10017"/>
                  </p14:bmkLst>
                </p14:media>
              </p:ext>
            </p:extLst>
          </p:nvPr>
        </p:nvPicPr>
        <p:blipFill>
          <a:blip r:embed="rId4"/>
          <a:stretch>
            <a:fillRect/>
          </a:stretch>
        </p:blipFill>
        <p:spPr>
          <a:xfrm>
            <a:off x="-1804738" y="-1073582"/>
            <a:ext cx="13996737" cy="7931582"/>
          </a:xfrm>
        </p:spPr>
      </p:pic>
    </p:spTree>
    <p:extLst>
      <p:ext uri="{BB962C8B-B14F-4D97-AF65-F5344CB8AC3E}">
        <p14:creationId xmlns:p14="http://schemas.microsoft.com/office/powerpoint/2010/main" val="13919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1584</TotalTime>
  <Words>801</Words>
  <Application>Microsoft Office PowerPoint</Application>
  <PresentationFormat>Panorámica</PresentationFormat>
  <Paragraphs>159</Paragraphs>
  <Slides>24</Slides>
  <Notes>18</Notes>
  <HiddenSlides>0</HiddenSlides>
  <MMClips>3</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AdihausDIN</vt:lpstr>
      <vt:lpstr>adineue PRO TT</vt:lpstr>
      <vt:lpstr>Arial</vt:lpstr>
      <vt:lpstr>Calibri</vt:lpstr>
      <vt:lpstr>Calibri Light</vt:lpstr>
      <vt:lpstr>Courier</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Great final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Javier Perales</cp:lastModifiedBy>
  <cp:revision>67</cp:revision>
  <dcterms:created xsi:type="dcterms:W3CDTF">2019-03-22T23:09:35Z</dcterms:created>
  <dcterms:modified xsi:type="dcterms:W3CDTF">2019-03-24T07:02:45Z</dcterms:modified>
</cp:coreProperties>
</file>